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96" r:id="rId3"/>
    <p:sldId id="590" r:id="rId4"/>
    <p:sldId id="600" r:id="rId6"/>
    <p:sldId id="591" r:id="rId7"/>
    <p:sldId id="588" r:id="rId8"/>
    <p:sldId id="597" r:id="rId9"/>
    <p:sldId id="601" r:id="rId10"/>
    <p:sldId id="595" r:id="rId11"/>
    <p:sldId id="602" r:id="rId12"/>
    <p:sldId id="599" r:id="rId13"/>
    <p:sldId id="359" r:id="rId14"/>
  </p:sldIdLst>
  <p:sldSz cx="9144000" cy="6858000" type="screen4x3"/>
  <p:notesSz cx="6858000" cy="9144000"/>
  <p:custDataLst>
    <p:tags r:id="rId18"/>
  </p:custDataLst>
  <p:defaultTextStyle>
    <a:defPPr>
      <a:defRPr lang="zh-TW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DFKai-SB" panose="03000509000000000000" pitchFamily="65" charset="-120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DFKai-SB" panose="03000509000000000000" pitchFamily="65" charset="-120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DFKai-SB" panose="03000509000000000000" pitchFamily="65" charset="-120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DFKai-SB" panose="03000509000000000000" pitchFamily="65" charset="-120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DFKai-SB" panose="03000509000000000000" pitchFamily="65" charset="-120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DFKai-SB" panose="03000509000000000000" pitchFamily="65" charset="-120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DFKai-SB" panose="03000509000000000000" pitchFamily="65" charset="-120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DFKai-SB" panose="03000509000000000000" pitchFamily="65" charset="-120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DFKai-SB" panose="03000509000000000000" pitchFamily="65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7DEE8"/>
    <a:srgbClr val="DBE5F1"/>
    <a:srgbClr val="D0D8E8"/>
    <a:srgbClr val="FF0000"/>
    <a:srgbClr val="E9EDF4"/>
    <a:srgbClr val="F8A45E"/>
    <a:srgbClr val="E9C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700"/>
    <p:restoredTop sz="99507"/>
  </p:normalViewPr>
  <p:slideViewPr>
    <p:cSldViewPr snapToGrid="0" snapToObjects="1" showGuides="1">
      <p:cViewPr>
        <p:scale>
          <a:sx n="100" d="100"/>
          <a:sy n="100" d="100"/>
        </p:scale>
        <p:origin x="-318" y="-198"/>
      </p:cViewPr>
      <p:guideLst>
        <p:guide orient="horz" pos="2137"/>
        <p:guide pos="2867"/>
      </p:guideLst>
    </p:cSldViewPr>
  </p:slideViewPr>
  <p:outlineViewPr>
    <p:cViewPr>
      <p:scale>
        <a:sx n="33" d="100"/>
        <a:sy n="33" d="100"/>
      </p:scale>
      <p:origin x="0" y="54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8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36B84-0B0F-4287-ABB4-9B2215E6156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0FC8850-3CDC-4A51-855B-036764DC9E67}">
      <dgm:prSet phldrT="[文字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chemeClr val="accent1">
            <a:hueOff val="0"/>
            <a:satOff val="0"/>
            <a:lumOff val="0"/>
            <a:alpha val="69000"/>
          </a:schemeClr>
        </a:solidFill>
      </dgm:spPr>
      <dgm:t>
        <a:bodyPr/>
        <a:lstStyle/>
        <a:p>
          <a:r>
            <a:rPr lang="en-US" altLang="zh-TW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4</a:t>
          </a:r>
          <a:r>
            <a:rPr lang="zh-CN" altLang="en-US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月續簽功能開發</a:t>
          </a:r>
          <a:endParaRPr lang="zh-TW" altLang="en-US" sz="10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E57BE71-E853-4E55-84A6-2913AB320E4D}" cxnId="{5F6EC774-5AD5-4527-ACD3-B9DDD7CCDDA8}" type="parTrans">
      <dgm:prSet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F95975C-5C54-4C59-8AAE-FA91E1701E19}" cxnId="{5F6EC774-5AD5-4527-ACD3-B9DDD7CCDDA8}" type="sibTrans">
      <dgm:prSet custT="1"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2C6EE76-3649-4FDE-B1C4-7B42FC5BCEC2}">
      <dgm:prSet phldrT="[文字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chemeClr val="accent1">
            <a:hueOff val="0"/>
            <a:satOff val="0"/>
            <a:lumOff val="0"/>
            <a:alpha val="69000"/>
          </a:schemeClr>
        </a:solidFill>
      </dgm:spPr>
      <dgm:t>
        <a:bodyPr/>
        <a:lstStyle/>
        <a:p>
          <a:r>
            <a:rPr lang="en-US" altLang="zh-TW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5/10</a:t>
          </a:r>
          <a:r>
            <a:rPr lang="zh-CN" altLang="en-US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續簽測試</a:t>
          </a:r>
          <a:endParaRPr lang="zh-TW" altLang="en-US" sz="10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324EFDE-B0ED-4AD6-BF33-B7588D1E8E2D}" cxnId="{6BC66425-04B6-4300-90A2-2CB636B1B6DC}" type="parTrans">
      <dgm:prSet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04629A1-7B08-4361-A8CA-133C70A67FC5}" cxnId="{6BC66425-04B6-4300-90A2-2CB636B1B6DC}" type="sibTrans">
      <dgm:prSet custT="1"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44879E6-4136-4CF0-8E66-BEF007818D48}">
      <dgm:prSet phldrT="[文字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chemeClr val="accent1">
            <a:hueOff val="0"/>
            <a:satOff val="0"/>
            <a:lumOff val="0"/>
            <a:alpha val="69000"/>
          </a:schemeClr>
        </a:solidFill>
      </dgm:spPr>
      <dgm:t>
        <a:bodyPr/>
        <a:lstStyle/>
        <a:p>
          <a:r>
            <a:rPr lang="en-US" altLang="zh-TW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5</a:t>
          </a:r>
          <a:r>
            <a:rPr lang="zh-CN" altLang="en-US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月初</a:t>
          </a:r>
          <a:r>
            <a:rPr lang="en-US" altLang="zh-CN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/</a:t>
          </a:r>
          <a:r>
            <a:rPr lang="zh-CN" altLang="en-US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改簽開發</a:t>
          </a:r>
          <a:endParaRPr lang="zh-TW" altLang="en-US" sz="10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E4ADEA9-D5E2-4657-85D2-987F89C17BB4}" cxnId="{5A22983B-22F5-4593-99A1-BB17BF807B6D}" type="parTrans">
      <dgm:prSet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E8581A4-A17A-4A1D-A18D-8CF757A92604}" cxnId="{5A22983B-22F5-4593-99A1-BB17BF807B6D}" type="sibTrans">
      <dgm:prSet custT="1"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51F2CC3-B6B2-4839-A6D8-49A92C40F861}">
      <dgm:prSet phldrT="[文字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chemeClr val="accent1">
            <a:hueOff val="0"/>
            <a:satOff val="0"/>
            <a:lumOff val="0"/>
            <a:alpha val="69000"/>
          </a:schemeClr>
        </a:solidFill>
      </dgm:spPr>
      <dgm:t>
        <a:bodyPr/>
        <a:lstStyle/>
        <a:p>
          <a:r>
            <a:rPr lang="en-US" altLang="zh-CN" sz="11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7~9</a:t>
          </a:r>
          <a:r>
            <a:rPr lang="zh-CN" altLang="en-US" sz="11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月試運行</a:t>
          </a:r>
          <a:endParaRPr lang="zh-TW" altLang="en-US" sz="11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1C66FF7-38DE-4382-8139-2A3E8E1E7D3F}" cxnId="{BCE3018D-7EDB-461C-8291-CF051E696A4B}" type="parTrans">
      <dgm:prSet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B3A6532-10A9-482E-8AE8-87D0DA852910}" cxnId="{BCE3018D-7EDB-461C-8291-CF051E696A4B}" type="sibTrans">
      <dgm:prSet custT="1"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A9AD6BA-DF65-44B4-9DBA-958D87601DB7}">
      <dgm:prSet phldrT="[文字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altLang="zh-CN" sz="11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10/1</a:t>
          </a:r>
          <a:r>
            <a:rPr lang="zh-CN" altLang="en-US" sz="11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正式上線</a:t>
          </a:r>
          <a:endParaRPr lang="zh-TW" altLang="en-US" sz="11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7CCD280-7E2B-4DDA-9DB8-B6474DA12E9F}" cxnId="{7422CB3E-FD60-4E58-9091-09D820C7CF34}" type="parTrans">
      <dgm:prSet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EDBEE3C-2A6E-4349-B498-E3CC622F54AD}" cxnId="{7422CB3E-FD60-4E58-9091-09D820C7CF34}" type="sibTrans">
      <dgm:prSet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F8D332A-EAC3-4EAE-A4E6-0B71B3300169}">
      <dgm:prSet phldrT="[文字]" custT="1"/>
      <dgm:spPr>
        <a:noFill/>
      </dgm:spPr>
      <dgm:t>
        <a:bodyPr/>
        <a:lstStyle/>
        <a:p>
          <a:pPr>
            <a:lnSpc>
              <a:spcPct val="100000"/>
            </a:lnSpc>
          </a:pPr>
          <a:r>
            <a:rPr lang="en-US" altLang="zh-TW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rPr>
            <a:t>3</a:t>
          </a:r>
          <a:r>
            <a:rPr lang="zh-CN" altLang="en-US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rPr>
            <a:t>月</a:t>
          </a:r>
          <a:r>
            <a:rPr lang="en-US" altLang="zh-TW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rPr>
            <a:t>SA</a:t>
          </a:r>
          <a:r>
            <a:rPr lang="zh-CN" altLang="en-US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rPr>
            <a:t>寫</a:t>
          </a:r>
          <a:endParaRPr lang="zh-TW" altLang="en-US" sz="1000" b="1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1C09E40-1912-4262-8708-9B6A4DD31792}" cxnId="{B37EA2D9-2C36-4DCB-8667-83DE2EFAD0E9}" type="sibTrans">
      <dgm:prSet custT="1"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78A10B8-5DCD-4988-BAE4-1B9DF4708A82}" cxnId="{B37EA2D9-2C36-4DCB-8667-83DE2EFAD0E9}" type="parTrans">
      <dgm:prSet/>
      <dgm:spPr/>
      <dgm:t>
        <a:bodyPr/>
        <a:lstStyle/>
        <a:p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48B0D65-EAFA-48ED-A340-5339385EB6E7}" type="pres">
      <dgm:prSet presAssocID="{A3636B84-0B0F-4287-ABB4-9B2215E6156F}" presName="Name0" presStyleCnt="0">
        <dgm:presLayoutVars>
          <dgm:dir/>
          <dgm:resizeHandles val="exact"/>
        </dgm:presLayoutVars>
      </dgm:prSet>
      <dgm:spPr/>
    </dgm:pt>
    <dgm:pt modelId="{8480994D-8A70-48E6-9884-1253C0DDF659}" type="pres">
      <dgm:prSet presAssocID="{4F8D332A-EAC3-4EAE-A4E6-0B71B330016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359CCA-86A8-4618-B633-09AFA446FE46}" type="pres">
      <dgm:prSet presAssocID="{31C09E40-1912-4262-8708-9B6A4DD31792}" presName="sibTrans" presStyleLbl="sibTrans2D1" presStyleIdx="0" presStyleCnt="5" custScaleX="100001" custLinFactNeighborX="-11308"/>
      <dgm:spPr/>
      <dgm:t>
        <a:bodyPr/>
        <a:lstStyle/>
        <a:p>
          <a:endParaRPr lang="zh-TW" altLang="en-US"/>
        </a:p>
      </dgm:t>
    </dgm:pt>
    <dgm:pt modelId="{39305E0F-25C9-41F8-9CAD-BE9C573E75D0}" type="pres">
      <dgm:prSet presAssocID="{31C09E40-1912-4262-8708-9B6A4DD31792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253010AD-E402-44CE-9BE9-06BF00BE9B72}" type="pres">
      <dgm:prSet presAssocID="{80FC8850-3CDC-4A51-855B-036764DC9E67}" presName="node" presStyleLbl="node1" presStyleIdx="1" presStyleCnt="6" custScaleX="111254" custLinFactNeighborX="9565" custLinFactNeighborY="96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88660C0-990E-4F45-903D-A7FD048D23B7}" type="pres">
      <dgm:prSet presAssocID="{DF95975C-5C54-4C59-8AAE-FA91E1701E19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FB933A2B-C491-44FF-B2EE-E5123C47B2BA}" type="pres">
      <dgm:prSet presAssocID="{DF95975C-5C54-4C59-8AAE-FA91E1701E19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9C26A09B-5A8F-49E5-86FE-FC57FD2CC9B9}" type="pres">
      <dgm:prSet presAssocID="{52C6EE76-3649-4FDE-B1C4-7B42FC5BCEC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8A6731-88C8-4200-8008-003357C82F53}" type="pres">
      <dgm:prSet presAssocID="{004629A1-7B08-4361-A8CA-133C70A67FC5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45255E9F-8CCE-41C1-B62C-9ED8B93500E1}" type="pres">
      <dgm:prSet presAssocID="{004629A1-7B08-4361-A8CA-133C70A67FC5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5BA59D75-FD7C-4A2E-9EE7-84964DFE5767}" type="pres">
      <dgm:prSet presAssocID="{544879E6-4136-4CF0-8E66-BEF007818D4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53C1B5-0481-4421-A2B2-00B9871824D9}" type="pres">
      <dgm:prSet presAssocID="{4E8581A4-A17A-4A1D-A18D-8CF757A92604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B34D1095-09B4-4C46-AEE8-3093510D9C8C}" type="pres">
      <dgm:prSet presAssocID="{4E8581A4-A17A-4A1D-A18D-8CF757A92604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EF403468-FA1D-46A7-8A9B-C8B644D10B85}" type="pres">
      <dgm:prSet presAssocID="{251F2CC3-B6B2-4839-A6D8-49A92C40F861}" presName="node" presStyleLbl="node1" presStyleIdx="4" presStyleCnt="6" custScaleX="1013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7C88478-D297-49D3-9D2F-655F011AC195}" type="pres">
      <dgm:prSet presAssocID="{DB3A6532-10A9-482E-8AE8-87D0DA852910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E2E9538E-7F74-4805-B2B5-C35CC0E6D1CF}" type="pres">
      <dgm:prSet presAssocID="{DB3A6532-10A9-482E-8AE8-87D0DA852910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FA03E399-4D95-47F2-8112-0E188A4AADB0}" type="pres">
      <dgm:prSet presAssocID="{DA9AD6BA-DF65-44B4-9DBA-958D87601DB7}" presName="node" presStyleLbl="node1" presStyleIdx="5" presStyleCnt="6" custScaleX="1229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2504D43-B778-46D8-B503-48761978097A}" type="presOf" srcId="{31C09E40-1912-4262-8708-9B6A4DD31792}" destId="{39305E0F-25C9-41F8-9CAD-BE9C573E75D0}" srcOrd="1" destOrd="0" presId="urn:microsoft.com/office/officeart/2005/8/layout/process1"/>
    <dgm:cxn modelId="{92CD64EB-35B9-4B5B-98D1-DA5D192B4FDD}" type="presOf" srcId="{DA9AD6BA-DF65-44B4-9DBA-958D87601DB7}" destId="{FA03E399-4D95-47F2-8112-0E188A4AADB0}" srcOrd="0" destOrd="0" presId="urn:microsoft.com/office/officeart/2005/8/layout/process1"/>
    <dgm:cxn modelId="{78040E06-B35E-44E3-80F1-BE7EAF785F68}" type="presOf" srcId="{4F8D332A-EAC3-4EAE-A4E6-0B71B3300169}" destId="{8480994D-8A70-48E6-9884-1253C0DDF659}" srcOrd="0" destOrd="0" presId="urn:microsoft.com/office/officeart/2005/8/layout/process1"/>
    <dgm:cxn modelId="{4754BFF6-56CB-4113-88B2-26F928708F59}" type="presOf" srcId="{251F2CC3-B6B2-4839-A6D8-49A92C40F861}" destId="{EF403468-FA1D-46A7-8A9B-C8B644D10B85}" srcOrd="0" destOrd="0" presId="urn:microsoft.com/office/officeart/2005/8/layout/process1"/>
    <dgm:cxn modelId="{7422CB3E-FD60-4E58-9091-09D820C7CF34}" srcId="{A3636B84-0B0F-4287-ABB4-9B2215E6156F}" destId="{DA9AD6BA-DF65-44B4-9DBA-958D87601DB7}" srcOrd="5" destOrd="0" parTransId="{67CCD280-7E2B-4DDA-9DB8-B6474DA12E9F}" sibTransId="{3EDBEE3C-2A6E-4349-B498-E3CC622F54AD}"/>
    <dgm:cxn modelId="{60147209-4431-4F23-824C-F75EF0519F96}" type="presOf" srcId="{DB3A6532-10A9-482E-8AE8-87D0DA852910}" destId="{47C88478-D297-49D3-9D2F-655F011AC195}" srcOrd="0" destOrd="0" presId="urn:microsoft.com/office/officeart/2005/8/layout/process1"/>
    <dgm:cxn modelId="{D30A8CB4-803F-422E-9DFB-25F317FBEEDB}" type="presOf" srcId="{544879E6-4136-4CF0-8E66-BEF007818D48}" destId="{5BA59D75-FD7C-4A2E-9EE7-84964DFE5767}" srcOrd="0" destOrd="0" presId="urn:microsoft.com/office/officeart/2005/8/layout/process1"/>
    <dgm:cxn modelId="{A061768F-1AD4-42FC-8EFE-D3C574FC2E2D}" type="presOf" srcId="{004629A1-7B08-4361-A8CA-133C70A67FC5}" destId="{2F8A6731-88C8-4200-8008-003357C82F53}" srcOrd="0" destOrd="0" presId="urn:microsoft.com/office/officeart/2005/8/layout/process1"/>
    <dgm:cxn modelId="{44171FFA-26CD-4C3E-9FAE-36DD0D701662}" type="presOf" srcId="{52C6EE76-3649-4FDE-B1C4-7B42FC5BCEC2}" destId="{9C26A09B-5A8F-49E5-86FE-FC57FD2CC9B9}" srcOrd="0" destOrd="0" presId="urn:microsoft.com/office/officeart/2005/8/layout/process1"/>
    <dgm:cxn modelId="{01E2AB28-363B-4D2F-947E-4B9946C49BEB}" type="presOf" srcId="{80FC8850-3CDC-4A51-855B-036764DC9E67}" destId="{253010AD-E402-44CE-9BE9-06BF00BE9B72}" srcOrd="0" destOrd="0" presId="urn:microsoft.com/office/officeart/2005/8/layout/process1"/>
    <dgm:cxn modelId="{7D7DC7FE-350F-41A7-8354-655134AD2A78}" type="presOf" srcId="{004629A1-7B08-4361-A8CA-133C70A67FC5}" destId="{45255E9F-8CCE-41C1-B62C-9ED8B93500E1}" srcOrd="1" destOrd="0" presId="urn:microsoft.com/office/officeart/2005/8/layout/process1"/>
    <dgm:cxn modelId="{D5BE2297-632C-46EC-A2E6-FF8799D4042A}" type="presOf" srcId="{A3636B84-0B0F-4287-ABB4-9B2215E6156F}" destId="{248B0D65-EAFA-48ED-A340-5339385EB6E7}" srcOrd="0" destOrd="0" presId="urn:microsoft.com/office/officeart/2005/8/layout/process1"/>
    <dgm:cxn modelId="{5A22983B-22F5-4593-99A1-BB17BF807B6D}" srcId="{A3636B84-0B0F-4287-ABB4-9B2215E6156F}" destId="{544879E6-4136-4CF0-8E66-BEF007818D48}" srcOrd="3" destOrd="0" parTransId="{0E4ADEA9-D5E2-4657-85D2-987F89C17BB4}" sibTransId="{4E8581A4-A17A-4A1D-A18D-8CF757A92604}"/>
    <dgm:cxn modelId="{D0C03BEF-69C3-47FC-A46D-C665073209C6}" type="presOf" srcId="{4E8581A4-A17A-4A1D-A18D-8CF757A92604}" destId="{B34D1095-09B4-4C46-AEE8-3093510D9C8C}" srcOrd="1" destOrd="0" presId="urn:microsoft.com/office/officeart/2005/8/layout/process1"/>
    <dgm:cxn modelId="{BCE3018D-7EDB-461C-8291-CF051E696A4B}" srcId="{A3636B84-0B0F-4287-ABB4-9B2215E6156F}" destId="{251F2CC3-B6B2-4839-A6D8-49A92C40F861}" srcOrd="4" destOrd="0" parTransId="{71C66FF7-38DE-4382-8139-2A3E8E1E7D3F}" sibTransId="{DB3A6532-10A9-482E-8AE8-87D0DA852910}"/>
    <dgm:cxn modelId="{5F6EC774-5AD5-4527-ACD3-B9DDD7CCDDA8}" srcId="{A3636B84-0B0F-4287-ABB4-9B2215E6156F}" destId="{80FC8850-3CDC-4A51-855B-036764DC9E67}" srcOrd="1" destOrd="0" parTransId="{DE57BE71-E853-4E55-84A6-2913AB320E4D}" sibTransId="{DF95975C-5C54-4C59-8AAE-FA91E1701E19}"/>
    <dgm:cxn modelId="{C1C95C71-5FF4-4E67-AA5C-DAD1E1040648}" type="presOf" srcId="{31C09E40-1912-4262-8708-9B6A4DD31792}" destId="{3F359CCA-86A8-4618-B633-09AFA446FE46}" srcOrd="0" destOrd="0" presId="urn:microsoft.com/office/officeart/2005/8/layout/process1"/>
    <dgm:cxn modelId="{6B1C8772-EC59-4B0A-AE3A-FA930548D382}" type="presOf" srcId="{4E8581A4-A17A-4A1D-A18D-8CF757A92604}" destId="{1053C1B5-0481-4421-A2B2-00B9871824D9}" srcOrd="0" destOrd="0" presId="urn:microsoft.com/office/officeart/2005/8/layout/process1"/>
    <dgm:cxn modelId="{F604C21F-DCED-4F55-B670-805FCEA2957C}" type="presOf" srcId="{DB3A6532-10A9-482E-8AE8-87D0DA852910}" destId="{E2E9538E-7F74-4805-B2B5-C35CC0E6D1CF}" srcOrd="1" destOrd="0" presId="urn:microsoft.com/office/officeart/2005/8/layout/process1"/>
    <dgm:cxn modelId="{BDA78C96-25E8-4AFF-A32C-82383E86AF7B}" type="presOf" srcId="{DF95975C-5C54-4C59-8AAE-FA91E1701E19}" destId="{FB933A2B-C491-44FF-B2EE-E5123C47B2BA}" srcOrd="1" destOrd="0" presId="urn:microsoft.com/office/officeart/2005/8/layout/process1"/>
    <dgm:cxn modelId="{2E51A7BE-F9B8-40A5-AB60-533B52528BDA}" type="presOf" srcId="{DF95975C-5C54-4C59-8AAE-FA91E1701E19}" destId="{988660C0-990E-4F45-903D-A7FD048D23B7}" srcOrd="0" destOrd="0" presId="urn:microsoft.com/office/officeart/2005/8/layout/process1"/>
    <dgm:cxn modelId="{B37EA2D9-2C36-4DCB-8667-83DE2EFAD0E9}" srcId="{A3636B84-0B0F-4287-ABB4-9B2215E6156F}" destId="{4F8D332A-EAC3-4EAE-A4E6-0B71B3300169}" srcOrd="0" destOrd="0" parTransId="{378A10B8-5DCD-4988-BAE4-1B9DF4708A82}" sibTransId="{31C09E40-1912-4262-8708-9B6A4DD31792}"/>
    <dgm:cxn modelId="{6BC66425-04B6-4300-90A2-2CB636B1B6DC}" srcId="{A3636B84-0B0F-4287-ABB4-9B2215E6156F}" destId="{52C6EE76-3649-4FDE-B1C4-7B42FC5BCEC2}" srcOrd="2" destOrd="0" parTransId="{8324EFDE-B0ED-4AD6-BF33-B7588D1E8E2D}" sibTransId="{004629A1-7B08-4361-A8CA-133C70A67FC5}"/>
    <dgm:cxn modelId="{4C082679-9180-4309-A513-E6458271CB0F}" type="presParOf" srcId="{248B0D65-EAFA-48ED-A340-5339385EB6E7}" destId="{8480994D-8A70-48E6-9884-1253C0DDF659}" srcOrd="0" destOrd="0" presId="urn:microsoft.com/office/officeart/2005/8/layout/process1"/>
    <dgm:cxn modelId="{F76DBCB1-299C-41C3-8D83-9BAB14236A69}" type="presParOf" srcId="{248B0D65-EAFA-48ED-A340-5339385EB6E7}" destId="{3F359CCA-86A8-4618-B633-09AFA446FE46}" srcOrd="1" destOrd="0" presId="urn:microsoft.com/office/officeart/2005/8/layout/process1"/>
    <dgm:cxn modelId="{98EE73BC-C2BF-460F-95C4-3DA3DA0752B2}" type="presParOf" srcId="{3F359CCA-86A8-4618-B633-09AFA446FE46}" destId="{39305E0F-25C9-41F8-9CAD-BE9C573E75D0}" srcOrd="0" destOrd="0" presId="urn:microsoft.com/office/officeart/2005/8/layout/process1"/>
    <dgm:cxn modelId="{31466AB5-B07B-4717-B5B9-4B694487BA0F}" type="presParOf" srcId="{248B0D65-EAFA-48ED-A340-5339385EB6E7}" destId="{253010AD-E402-44CE-9BE9-06BF00BE9B72}" srcOrd="2" destOrd="0" presId="urn:microsoft.com/office/officeart/2005/8/layout/process1"/>
    <dgm:cxn modelId="{00CDBE3E-61BB-473F-8C83-30DD8935F5E9}" type="presParOf" srcId="{248B0D65-EAFA-48ED-A340-5339385EB6E7}" destId="{988660C0-990E-4F45-903D-A7FD048D23B7}" srcOrd="3" destOrd="0" presId="urn:microsoft.com/office/officeart/2005/8/layout/process1"/>
    <dgm:cxn modelId="{8C8B8CC3-6DCD-461A-9BFB-E2883E03C7B3}" type="presParOf" srcId="{988660C0-990E-4F45-903D-A7FD048D23B7}" destId="{FB933A2B-C491-44FF-B2EE-E5123C47B2BA}" srcOrd="0" destOrd="0" presId="urn:microsoft.com/office/officeart/2005/8/layout/process1"/>
    <dgm:cxn modelId="{4C8964D0-FB0F-4AAB-999D-EAD12AC4E2FC}" type="presParOf" srcId="{248B0D65-EAFA-48ED-A340-5339385EB6E7}" destId="{9C26A09B-5A8F-49E5-86FE-FC57FD2CC9B9}" srcOrd="4" destOrd="0" presId="urn:microsoft.com/office/officeart/2005/8/layout/process1"/>
    <dgm:cxn modelId="{5E73AD87-7530-4F95-8C20-05C0C51B0ED2}" type="presParOf" srcId="{248B0D65-EAFA-48ED-A340-5339385EB6E7}" destId="{2F8A6731-88C8-4200-8008-003357C82F53}" srcOrd="5" destOrd="0" presId="urn:microsoft.com/office/officeart/2005/8/layout/process1"/>
    <dgm:cxn modelId="{5E985355-ED5B-44B4-9577-1803C7A14383}" type="presParOf" srcId="{2F8A6731-88C8-4200-8008-003357C82F53}" destId="{45255E9F-8CCE-41C1-B62C-9ED8B93500E1}" srcOrd="0" destOrd="0" presId="urn:microsoft.com/office/officeart/2005/8/layout/process1"/>
    <dgm:cxn modelId="{F1DE6388-130B-4A5B-9475-C4997459120A}" type="presParOf" srcId="{248B0D65-EAFA-48ED-A340-5339385EB6E7}" destId="{5BA59D75-FD7C-4A2E-9EE7-84964DFE5767}" srcOrd="6" destOrd="0" presId="urn:microsoft.com/office/officeart/2005/8/layout/process1"/>
    <dgm:cxn modelId="{8F503F1A-FF07-4269-80FC-998EC6307AA3}" type="presParOf" srcId="{248B0D65-EAFA-48ED-A340-5339385EB6E7}" destId="{1053C1B5-0481-4421-A2B2-00B9871824D9}" srcOrd="7" destOrd="0" presId="urn:microsoft.com/office/officeart/2005/8/layout/process1"/>
    <dgm:cxn modelId="{D43510C4-630E-4999-ACF4-B166116DF24E}" type="presParOf" srcId="{1053C1B5-0481-4421-A2B2-00B9871824D9}" destId="{B34D1095-09B4-4C46-AEE8-3093510D9C8C}" srcOrd="0" destOrd="0" presId="urn:microsoft.com/office/officeart/2005/8/layout/process1"/>
    <dgm:cxn modelId="{C55B31AB-0B60-4593-9B83-9F618DAF0200}" type="presParOf" srcId="{248B0D65-EAFA-48ED-A340-5339385EB6E7}" destId="{EF403468-FA1D-46A7-8A9B-C8B644D10B85}" srcOrd="8" destOrd="0" presId="urn:microsoft.com/office/officeart/2005/8/layout/process1"/>
    <dgm:cxn modelId="{A8C2DA16-FC9E-4555-A778-10AE0F581455}" type="presParOf" srcId="{248B0D65-EAFA-48ED-A340-5339385EB6E7}" destId="{47C88478-D297-49D3-9D2F-655F011AC195}" srcOrd="9" destOrd="0" presId="urn:microsoft.com/office/officeart/2005/8/layout/process1"/>
    <dgm:cxn modelId="{FBDEA2B4-1681-4EE2-A8AC-86BBB3F752D3}" type="presParOf" srcId="{47C88478-D297-49D3-9D2F-655F011AC195}" destId="{E2E9538E-7F74-4805-B2B5-C35CC0E6D1CF}" srcOrd="0" destOrd="0" presId="urn:microsoft.com/office/officeart/2005/8/layout/process1"/>
    <dgm:cxn modelId="{66817C81-8493-4A8E-AAF1-1BECE6282E49}" type="presParOf" srcId="{248B0D65-EAFA-48ED-A340-5339385EB6E7}" destId="{FA03E399-4D95-47F2-8112-0E188A4AADB0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770378" cy="605625"/>
        <a:chOff x="0" y="0"/>
        <a:chExt cx="8770378" cy="605625"/>
      </a:xfrm>
    </dsp:grpSpPr>
    <dsp:sp modelId="{8480994D-8A70-48E6-9884-1253C0DDF659}">
      <dsp:nvSpPr>
        <dsp:cNvPr id="3" name="圆角矩形 2"/>
        <dsp:cNvSpPr/>
      </dsp:nvSpPr>
      <dsp:spPr bwMode="white">
        <a:xfrm>
          <a:off x="0" y="0"/>
          <a:ext cx="1096297" cy="605625"/>
        </a:xfrm>
        <a:prstGeom prst="roundRect">
          <a:avLst>
            <a:gd name="adj" fmla="val 10000"/>
          </a:avLst>
        </a:prstGeom>
        <a:noFill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rPr>
            <a:t>3</a:t>
          </a:r>
          <a:r>
            <a:rPr lang="zh-CN" altLang="en-US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rPr>
            <a:t>月</a:t>
          </a:r>
          <a:r>
            <a:rPr lang="en-US" altLang="zh-TW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rPr>
            <a:t>SA</a:t>
          </a:r>
          <a:r>
            <a:rPr lang="zh-CN" altLang="en-US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rPr>
            <a:t>寫</a:t>
          </a:r>
          <a:endParaRPr lang="zh-TW" altLang="en-US" sz="1000" b="1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0" y="0"/>
        <a:ext cx="1096297" cy="605625"/>
      </dsp:txXfrm>
    </dsp:sp>
    <dsp:sp modelId="{3F359CCA-86A8-4618-B633-09AFA446FE46}">
      <dsp:nvSpPr>
        <dsp:cNvPr id="4" name="右箭头 3"/>
        <dsp:cNvSpPr/>
      </dsp:nvSpPr>
      <dsp:spPr bwMode="white">
        <a:xfrm>
          <a:off x="1097777" y="166872"/>
          <a:ext cx="254646" cy="2718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097777" y="166872"/>
        <a:ext cx="254646" cy="271882"/>
      </dsp:txXfrm>
    </dsp:sp>
    <dsp:sp modelId="{253010AD-E402-44CE-9BE9-06BF00BE9B72}">
      <dsp:nvSpPr>
        <dsp:cNvPr id="5" name="圆角矩形 4"/>
        <dsp:cNvSpPr/>
      </dsp:nvSpPr>
      <dsp:spPr bwMode="white">
        <a:xfrm>
          <a:off x="1576760" y="0"/>
          <a:ext cx="1096297" cy="605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69000"/>
          </a:schemeClr>
        </a:solidFill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4</a:t>
          </a:r>
          <a:r>
            <a:rPr lang="zh-CN" altLang="en-US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月續簽功能開發</a:t>
          </a:r>
          <a:endParaRPr lang="zh-TW" altLang="en-US" sz="10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576760" y="0"/>
        <a:ext cx="1096297" cy="605625"/>
      </dsp:txXfrm>
    </dsp:sp>
    <dsp:sp modelId="{988660C0-990E-4F45-903D-A7FD048D23B7}">
      <dsp:nvSpPr>
        <dsp:cNvPr id="6" name="右箭头 5"/>
        <dsp:cNvSpPr/>
      </dsp:nvSpPr>
      <dsp:spPr bwMode="white">
        <a:xfrm>
          <a:off x="2766253" y="166872"/>
          <a:ext cx="210185" cy="2718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2766253" y="166872"/>
        <a:ext cx="210185" cy="271882"/>
      </dsp:txXfrm>
    </dsp:sp>
    <dsp:sp modelId="{9C26A09B-5A8F-49E5-86FE-FC57FD2CC9B9}">
      <dsp:nvSpPr>
        <dsp:cNvPr id="7" name="圆角矩形 6"/>
        <dsp:cNvSpPr/>
      </dsp:nvSpPr>
      <dsp:spPr bwMode="white">
        <a:xfrm>
          <a:off x="3069632" y="0"/>
          <a:ext cx="1096297" cy="605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69000"/>
          </a:schemeClr>
        </a:solidFill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5/10</a:t>
          </a:r>
          <a:r>
            <a:rPr lang="zh-CN" altLang="en-US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續簽測試</a:t>
          </a:r>
          <a:endParaRPr lang="zh-TW" altLang="en-US" sz="10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069632" y="0"/>
        <a:ext cx="1096297" cy="605625"/>
      </dsp:txXfrm>
    </dsp:sp>
    <dsp:sp modelId="{2F8A6731-88C8-4200-8008-003357C82F53}">
      <dsp:nvSpPr>
        <dsp:cNvPr id="8" name="右箭头 7"/>
        <dsp:cNvSpPr/>
      </dsp:nvSpPr>
      <dsp:spPr bwMode="white">
        <a:xfrm>
          <a:off x="4268981" y="166872"/>
          <a:ext cx="232415" cy="2718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4268981" y="166872"/>
        <a:ext cx="232415" cy="271882"/>
      </dsp:txXfrm>
    </dsp:sp>
    <dsp:sp modelId="{5BA59D75-FD7C-4A2E-9EE7-84964DFE5767}">
      <dsp:nvSpPr>
        <dsp:cNvPr id="9" name="圆角矩形 8"/>
        <dsp:cNvSpPr/>
      </dsp:nvSpPr>
      <dsp:spPr bwMode="white">
        <a:xfrm>
          <a:off x="4604448" y="0"/>
          <a:ext cx="1096297" cy="605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69000"/>
          </a:schemeClr>
        </a:solidFill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5</a:t>
          </a:r>
          <a:r>
            <a:rPr lang="zh-CN" altLang="en-US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月初</a:t>
          </a:r>
          <a:r>
            <a:rPr lang="en-US" altLang="zh-CN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/</a:t>
          </a:r>
          <a:r>
            <a:rPr lang="zh-CN" altLang="en-US" sz="10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改簽開發</a:t>
          </a:r>
          <a:endParaRPr lang="zh-TW" altLang="en-US" sz="10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4604448" y="0"/>
        <a:ext cx="1096297" cy="605625"/>
      </dsp:txXfrm>
    </dsp:sp>
    <dsp:sp modelId="{1053C1B5-0481-4421-A2B2-00B9871824D9}">
      <dsp:nvSpPr>
        <dsp:cNvPr id="10" name="右箭头 9"/>
        <dsp:cNvSpPr/>
      </dsp:nvSpPr>
      <dsp:spPr bwMode="white">
        <a:xfrm>
          <a:off x="5803798" y="166872"/>
          <a:ext cx="232415" cy="2718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5803798" y="166872"/>
        <a:ext cx="232415" cy="271882"/>
      </dsp:txXfrm>
    </dsp:sp>
    <dsp:sp modelId="{EF403468-FA1D-46A7-8A9B-C8B644D10B85}">
      <dsp:nvSpPr>
        <dsp:cNvPr id="11" name="圆角矩形 10"/>
        <dsp:cNvSpPr/>
      </dsp:nvSpPr>
      <dsp:spPr bwMode="white">
        <a:xfrm>
          <a:off x="6139265" y="0"/>
          <a:ext cx="1096297" cy="605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69000"/>
          </a:schemeClr>
        </a:solidFill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7~9</a:t>
          </a:r>
          <a:r>
            <a:rPr lang="zh-CN" altLang="en-US" sz="11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月試運行</a:t>
          </a:r>
          <a:endParaRPr lang="zh-TW" altLang="en-US" sz="11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6139265" y="0"/>
        <a:ext cx="1096297" cy="605625"/>
      </dsp:txXfrm>
    </dsp:sp>
    <dsp:sp modelId="{47C88478-D297-49D3-9D2F-655F011AC195}">
      <dsp:nvSpPr>
        <dsp:cNvPr id="12" name="右箭头 11"/>
        <dsp:cNvSpPr/>
      </dsp:nvSpPr>
      <dsp:spPr bwMode="white">
        <a:xfrm>
          <a:off x="7338614" y="166872"/>
          <a:ext cx="232415" cy="27188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TW" altLang="en-US" sz="11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7338614" y="166872"/>
        <a:ext cx="232415" cy="271882"/>
      </dsp:txXfrm>
    </dsp:sp>
    <dsp:sp modelId="{FA03E399-4D95-47F2-8112-0E188A4AADB0}">
      <dsp:nvSpPr>
        <dsp:cNvPr id="13" name="圆角矩形 12"/>
        <dsp:cNvSpPr/>
      </dsp:nvSpPr>
      <dsp:spPr bwMode="white">
        <a:xfrm>
          <a:off x="7674081" y="0"/>
          <a:ext cx="1096297" cy="605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10/1</a:t>
          </a:r>
          <a:r>
            <a:rPr lang="zh-CN" altLang="en-US" sz="11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正式上線</a:t>
          </a:r>
          <a:endParaRPr lang="zh-TW" altLang="en-US" sz="1100" b="1" dirty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7674081" y="0"/>
        <a:ext cx="1096297" cy="60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ea typeface="PMingLiU" panose="02020500000000000000" pitchFamily="18" charset="-120"/>
                <a:cs typeface="+mn-cs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ea typeface="PMingLiU" panose="02020500000000000000" pitchFamily="18" charset="-120"/>
                <a:cs typeface="+mn-cs"/>
              </a:defRPr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74685E-A56C-41DA-97A7-F39F09FB6D2C}" type="datetime1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5364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  <a:t>按一下以編輯母片</a:t>
            </a:r>
            <a:endParaRPr kumimoji="1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  <a:p>
            <a:pPr marL="45720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  <a:t>第二層</a:t>
            </a:r>
            <a:endParaRPr kumimoji="1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  <a:p>
            <a:pPr marL="914400" marR="0" lvl="2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  <a:t>第三層</a:t>
            </a:r>
            <a:endParaRPr kumimoji="1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  <a:p>
            <a:pPr marL="1371600" marR="0" lvl="3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  <a:t>第四層</a:t>
            </a:r>
            <a:endParaRPr kumimoji="1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  <a:p>
            <a:pPr marL="1828800" marR="0" lvl="4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  <a:t>第五層</a:t>
            </a:r>
            <a:endParaRPr kumimoji="1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ea typeface="PMingLiU" panose="02020500000000000000" pitchFamily="18" charset="-120"/>
                <a:cs typeface="+mn-cs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TW" altLang="en-US" sz="1200" dirty="0">
                <a:ea typeface="PMingLiU" panose="02020500000000000000" pitchFamily="18" charset="-120"/>
              </a:rPr>
            </a:fld>
            <a:endParaRPr lang="zh-TW" altLang="en-US" sz="1200" dirty="0">
              <a:ea typeface="PMingLiU" panose="02020500000000000000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備忘稿版面配置區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TW" altLang="en-US" dirty="0"/>
          </a:p>
        </p:txBody>
      </p:sp>
      <p:sp>
        <p:nvSpPr>
          <p:cNvPr id="17412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None/>
            </a:pPr>
            <a:fld id="{9A0DB2DC-4C9A-4742-B13C-FB6460FD3503}" type="slidenum">
              <a:rPr lang="zh-TW" altLang="en-US" sz="1200" dirty="0">
                <a:ea typeface="PMingLiU" panose="02020500000000000000" pitchFamily="18" charset="-120"/>
              </a:rPr>
            </a:fld>
            <a:endParaRPr lang="zh-TW" altLang="en-US" sz="1200" dirty="0">
              <a:ea typeface="PMingLiU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備忘稿版面配置區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defTabSz="914400" eaLnBrk="1" hangingPunct="1"/>
            <a:endParaRPr lang="zh-TW" altLang="en-US" dirty="0"/>
          </a:p>
        </p:txBody>
      </p:sp>
      <p:sp>
        <p:nvSpPr>
          <p:cNvPr id="18436" name="投影片編號版面配置區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TW" altLang="en-US" sz="1200" dirty="0">
                <a:ea typeface="PMingLiU" panose="02020500000000000000" pitchFamily="18" charset="-120"/>
              </a:rPr>
            </a:fld>
            <a:endParaRPr lang="zh-TW" altLang="en-US" sz="1200" dirty="0">
              <a:ea typeface="PMingLiU" panose="02020500000000000000" pitchFamily="18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 </a:t>
            </a:r>
            <a:r>
              <a:rPr lang="zh-TW" altLang="en-US" smtClean="0"/>
              <a:t>按一下以編輯母片子標題樣式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PMingLiU" panose="02020500000000000000" pitchFamily="18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white">
      <p:bgRef idx="1001">
        <a:schemeClr val="bg1"/>
      </p:bgRef>
    </p:bg>
    <p:spTree>
      <p:nvGrpSpPr>
        <p:cNvPr id="1" name=""/>
        <p:cNvGrpSpPr/>
        <p:nvPr/>
      </p:nvGrpSpPr>
      <p:grpSpPr/>
      <p:pic>
        <p:nvPicPr>
          <p:cNvPr id="1026" name="圖片 1" descr="222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TW" altLang="en-US" dirty="0"/>
              <a:t>按一下以編輯母片標題樣式</a:t>
            </a:r>
            <a:endParaRPr lang="zh-TW" altLang="en-US" dirty="0"/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ea typeface="PMingLiU" panose="02020500000000000000" pitchFamily="18" charset="-120"/>
                <a:cs typeface="+mn-cs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F84DE-3255-46AB-9B01-23ED8B59DA36}" type="datetimeFigureOut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ea typeface="PMingLiU" panose="02020500000000000000" pitchFamily="18" charset="-12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TW" altLang="en-US" dirty="0">
                <a:latin typeface="Calibri" panose="020F0502020204030204" pitchFamily="34" charset="0"/>
              </a:rPr>
            </a:fld>
            <a:endParaRPr lang="zh-TW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PMingLiU" panose="02020500000000000000" pitchFamily="18" charset="-12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PMingLiU" panose="02020500000000000000" pitchFamily="18" charset="-120"/>
          <a:cs typeface="PMingLiU" panose="02020500000000000000" pitchFamily="18" charset="-12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PMingLiU" panose="02020500000000000000" pitchFamily="18" charset="-120"/>
          <a:cs typeface="PMingLiU" panose="02020500000000000000" pitchFamily="18" charset="-12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PMingLiU" panose="02020500000000000000" pitchFamily="18" charset="-120"/>
          <a:cs typeface="PMingLiU" panose="02020500000000000000" pitchFamily="18" charset="-12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PMingLiU" panose="02020500000000000000" pitchFamily="18" charset="-120"/>
          <a:cs typeface="PMingLiU" panose="02020500000000000000" pitchFamily="18" charset="-12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PMingLiU" panose="02020500000000000000" pitchFamily="18" charset="-120"/>
          <a:cs typeface="PMingLiU" panose="02020500000000000000" pitchFamily="18" charset="-12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PMingLiU" panose="02020500000000000000" pitchFamily="18" charset="-120"/>
          <a:cs typeface="PMingLiU" panose="02020500000000000000" pitchFamily="18" charset="-12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PMingLiU" panose="02020500000000000000" pitchFamily="18" charset="-120"/>
          <a:cs typeface="PMingLiU" panose="02020500000000000000" pitchFamily="18" charset="-12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PMingLiU" panose="02020500000000000000" pitchFamily="18" charset="-120"/>
          <a:cs typeface="PMingLiU" panose="02020500000000000000" pitchFamily="18" charset="-12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PMingLiU" panose="02020500000000000000" pitchFamily="18" charset="-12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7.xml"/><Relationship Id="rId2" Type="http://schemas.openxmlformats.org/officeDocument/2006/relationships/tags" Target="../tags/tag10.xml"/><Relationship Id="rId19" Type="http://schemas.openxmlformats.org/officeDocument/2006/relationships/image" Target="../media/image4.jpeg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png"/><Relationship Id="rId7" Type="http://schemas.openxmlformats.org/officeDocument/2006/relationships/image" Target="../media/image9.jpeg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7.xml"/><Relationship Id="rId2" Type="http://schemas.openxmlformats.org/officeDocument/2006/relationships/hyperlink" Target="http://www.google.com.tw/imgres?imgurl=http://www.njuskalo.hr/image-w450/pc-racunala/server-hp-proliant-ml370-slika-5827034.jpg&amp;imgrefurl=http://images.linuxidx.com/go.php?filter=off&amp;page=3&amp;q=hp+server+pro+liant&amp;usg=__NxNVUirN9doadJ7zJMnhuXUAINI=&amp;h=450&amp;w=450&amp;sz=25&amp;hl=zh-TW&amp;start=4&amp;sig2=gSjNuUU6Z0G_BlNGVxv_pw&amp;zoom=1&amp;tbnid=i-5CnAW2cYS8QM:&amp;tbnh=127&amp;tbnw=127&amp;ei=UJDtTby9Eo-WvAPdsKSXBg&amp;prev=/search?q=server+HP+370&amp;um=1&amp;hl=zh-TW&amp;sa=N&amp;rlz=1G1TSHT_ZH-TWZZ347&amp;tbm=isch&amp;um=1&amp;itbs=1" TargetMode="External"/><Relationship Id="rId19" Type="http://schemas.openxmlformats.org/officeDocument/2006/relationships/image" Target="../media/image16.png"/><Relationship Id="rId18" Type="http://schemas.microsoft.com/office/2007/relationships/diagramDrawing" Target="../diagrams/drawing1.xml"/><Relationship Id="rId17" Type="http://schemas.openxmlformats.org/officeDocument/2006/relationships/diagramColors" Target="../diagrams/colors1.xml"/><Relationship Id="rId16" Type="http://schemas.openxmlformats.org/officeDocument/2006/relationships/diagramQuickStyle" Target="../diagrams/quickStyle1.xml"/><Relationship Id="rId15" Type="http://schemas.openxmlformats.org/officeDocument/2006/relationships/diagramLayout" Target="../diagrams/layout1.xml"/><Relationship Id="rId14" Type="http://schemas.openxmlformats.org/officeDocument/2006/relationships/diagramData" Target="../diagrams/data1.xml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jpeg"/><Relationship Id="rId10" Type="http://schemas.openxmlformats.org/officeDocument/2006/relationships/image" Target="../media/image12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圖片 1" descr="111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標題 1"/>
          <p:cNvSpPr>
            <a:spLocks noGrp="1"/>
          </p:cNvSpPr>
          <p:nvPr>
            <p:ph type="ctrTitle"/>
          </p:nvPr>
        </p:nvSpPr>
        <p:spPr>
          <a:xfrm>
            <a:off x="685800" y="3114675"/>
            <a:ext cx="7772400" cy="147002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4572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Open Sans" pitchFamily="34" charset="0"/>
              </a:rPr>
              <a:t>檔案室空間</a:t>
            </a:r>
            <a:r>
              <a:rPr kumimoji="1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Open Sans" pitchFamily="34" charset="0"/>
              </a:rPr>
              <a:t>Release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Open Sans" pitchFamily="34" charset="0"/>
              </a:rPr>
              <a:t>規劃</a:t>
            </a:r>
            <a:endParaRPr kumimoji="1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Open Sans" pitchFamily="34" charset="0"/>
            </a:endParaRPr>
          </a:p>
        </p:txBody>
      </p:sp>
      <p:sp>
        <p:nvSpPr>
          <p:cNvPr id="2052" name="副標題 3"/>
          <p:cNvSpPr>
            <a:spLocks noGrp="1"/>
          </p:cNvSpPr>
          <p:nvPr>
            <p:ph type="subTitle" idx="1" hasCustomPrompt="1"/>
          </p:nvPr>
        </p:nvSpPr>
        <p:spPr>
          <a:xfrm>
            <a:off x="1343025" y="5281613"/>
            <a:ext cx="6400800" cy="7699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Owner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：竺鈿甜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04" name="直線單箭頭接點 103"/>
          <p:cNvCxnSpPr/>
          <p:nvPr/>
        </p:nvCxnSpPr>
        <p:spPr>
          <a:xfrm rot="5400000">
            <a:off x="5520531" y="4425156"/>
            <a:ext cx="1266825" cy="1588"/>
          </a:xfrm>
          <a:prstGeom prst="straightConnector1">
            <a:avLst/>
          </a:prstGeom>
          <a:solidFill>
            <a:srgbClr val="00CC99"/>
          </a:solidFill>
          <a:ln>
            <a:solidFill>
              <a:schemeClr val="accent5">
                <a:lumMod val="60000"/>
                <a:lumOff val="40000"/>
              </a:schemeClr>
            </a:solidFill>
            <a:tailEnd type="oval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直線單箭頭接點 102"/>
          <p:cNvCxnSpPr/>
          <p:nvPr/>
        </p:nvCxnSpPr>
        <p:spPr>
          <a:xfrm rot="5400000">
            <a:off x="3163094" y="4434681"/>
            <a:ext cx="1266825" cy="1588"/>
          </a:xfrm>
          <a:prstGeom prst="straightConnector1">
            <a:avLst/>
          </a:prstGeom>
          <a:solidFill>
            <a:srgbClr val="00CC99"/>
          </a:solidFill>
          <a:ln>
            <a:solidFill>
              <a:srgbClr val="00CC99"/>
            </a:solidFill>
            <a:tailEnd type="oval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直線單箭頭接點 100"/>
          <p:cNvCxnSpPr/>
          <p:nvPr/>
        </p:nvCxnSpPr>
        <p:spPr>
          <a:xfrm rot="5400000">
            <a:off x="851694" y="4387056"/>
            <a:ext cx="1266825" cy="1588"/>
          </a:xfrm>
          <a:prstGeom prst="straightConnector1">
            <a:avLst/>
          </a:prstGeom>
          <a:ln>
            <a:solidFill>
              <a:srgbClr val="FFC000"/>
            </a:solidFill>
            <a:tailEnd type="oval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24"/>
          <p:cNvCxnSpPr/>
          <p:nvPr>
            <p:custDataLst>
              <p:tags r:id="rId1"/>
            </p:custDataLst>
          </p:nvPr>
        </p:nvCxnSpPr>
        <p:spPr>
          <a:xfrm>
            <a:off x="1550988" y="3889375"/>
            <a:ext cx="1871663" cy="0"/>
          </a:xfrm>
          <a:prstGeom prst="line">
            <a:avLst/>
          </a:prstGeom>
          <a:ln w="1270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4" name="文本框 27"/>
          <p:cNvSpPr txBox="1"/>
          <p:nvPr>
            <p:custDataLst>
              <p:tags r:id="rId2"/>
            </p:custDataLst>
          </p:nvPr>
        </p:nvSpPr>
        <p:spPr>
          <a:xfrm>
            <a:off x="1485900" y="5500688"/>
            <a:ext cx="2246313" cy="392112"/>
          </a:xfrm>
          <a:prstGeom prst="rect">
            <a:avLst/>
          </a:prstGeom>
          <a:noFill/>
          <a:ln w="9525">
            <a:noFill/>
          </a:ln>
        </p:spPr>
        <p:txBody>
          <a:bodyPr lIns="67500" tIns="35100" rIns="67500" bIns="35100"/>
          <a:p>
            <a:pPr>
              <a:lnSpc>
                <a:spcPct val="80000"/>
              </a:lnSpc>
            </a:pP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ea typeface="Microsoft JhengHei" panose="020B0604030504040204" pitchFamily="34" charset="-120"/>
              </a:rPr>
              <a:t>2020/1-2020/3</a:t>
            </a:r>
            <a:endParaRPr lang="en-US" altLang="zh-CN" sz="2000" b="1" dirty="0">
              <a:solidFill>
                <a:srgbClr val="FFC000"/>
              </a:solidFill>
              <a:latin typeface="Arial" panose="020B06040202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4" name="椭圆 28"/>
          <p:cNvSpPr/>
          <p:nvPr>
            <p:custDataLst>
              <p:tags r:id="rId3"/>
            </p:custDataLst>
          </p:nvPr>
        </p:nvSpPr>
        <p:spPr>
          <a:xfrm>
            <a:off x="1484313" y="3752850"/>
            <a:ext cx="212725" cy="212725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ï$ḻiďê"/>
          <p:cNvSpPr txBox="1"/>
          <p:nvPr>
            <p:custDataLst>
              <p:tags r:id="rId4"/>
            </p:custDataLst>
          </p:nvPr>
        </p:nvSpPr>
        <p:spPr bwMode="auto">
          <a:xfrm>
            <a:off x="1495425" y="2690813"/>
            <a:ext cx="1336675" cy="357188"/>
          </a:xfrm>
          <a:prstGeom prst="rect">
            <a:avLst/>
          </a:prstGeom>
          <a:noFill/>
          <a:ln>
            <a:noFill/>
          </a:ln>
        </p:spPr>
        <p:txBody>
          <a:bodyPr lIns="67500" tIns="35100" rIns="67500" bIns="35100" anchor="b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6851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endParaRPr kumimoji="1" lang="zh-CN" altLang="en-US" sz="1800" b="1" i="0" u="none" strike="noStrike" kern="1200" cap="none" spc="9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  <a:sym typeface="+mn-ea"/>
            </a:endParaRPr>
          </a:p>
        </p:txBody>
      </p:sp>
      <p:cxnSp>
        <p:nvCxnSpPr>
          <p:cNvPr id="8" name="直接连接符 16"/>
          <p:cNvCxnSpPr/>
          <p:nvPr>
            <p:custDataLst>
              <p:tags r:id="rId5"/>
            </p:custDataLst>
          </p:nvPr>
        </p:nvCxnSpPr>
        <p:spPr>
          <a:xfrm>
            <a:off x="3990975" y="3889375"/>
            <a:ext cx="1908175" cy="0"/>
          </a:xfrm>
          <a:prstGeom prst="line">
            <a:avLst/>
          </a:prstGeom>
          <a:ln w="127000" cap="rnd">
            <a:solidFill>
              <a:srgbClr val="00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8" name="文本框 18"/>
          <p:cNvSpPr txBox="1"/>
          <p:nvPr>
            <p:custDataLst>
              <p:tags r:id="rId6"/>
            </p:custDataLst>
          </p:nvPr>
        </p:nvSpPr>
        <p:spPr>
          <a:xfrm>
            <a:off x="3990975" y="5501005"/>
            <a:ext cx="2018030" cy="391795"/>
          </a:xfrm>
          <a:prstGeom prst="rect">
            <a:avLst/>
          </a:prstGeom>
          <a:noFill/>
          <a:ln w="9525">
            <a:noFill/>
          </a:ln>
        </p:spPr>
        <p:txBody>
          <a:bodyPr lIns="67500" tIns="35100" rIns="67500" bIns="35100"/>
          <a:p>
            <a:r>
              <a:rPr lang="en-US" altLang="zh-CN" b="1" dirty="0">
                <a:solidFill>
                  <a:srgbClr val="00CC9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2020/3-2020/6</a:t>
            </a:r>
            <a:endParaRPr lang="en-US" altLang="zh-CN" b="1" dirty="0">
              <a:solidFill>
                <a:srgbClr val="00CC9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椭圆 19"/>
          <p:cNvSpPr/>
          <p:nvPr>
            <p:custDataLst>
              <p:tags r:id="rId7"/>
            </p:custDataLst>
          </p:nvPr>
        </p:nvSpPr>
        <p:spPr>
          <a:xfrm>
            <a:off x="3778250" y="3754438"/>
            <a:ext cx="212725" cy="212725"/>
          </a:xfrm>
          <a:prstGeom prst="ellipse">
            <a:avLst/>
          </a:prstGeom>
          <a:solidFill>
            <a:schemeClr val="bg1"/>
          </a:solidFill>
          <a:ln w="1016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ï$ḻiďê"/>
          <p:cNvSpPr txBox="1"/>
          <p:nvPr>
            <p:custDataLst>
              <p:tags r:id="rId8"/>
            </p:custDataLst>
          </p:nvPr>
        </p:nvSpPr>
        <p:spPr bwMode="auto">
          <a:xfrm>
            <a:off x="3789363" y="2619375"/>
            <a:ext cx="1911350" cy="714375"/>
          </a:xfrm>
          <a:prstGeom prst="rect">
            <a:avLst/>
          </a:prstGeom>
          <a:noFill/>
          <a:ln>
            <a:noFill/>
          </a:ln>
        </p:spPr>
        <p:txBody>
          <a:bodyPr lIns="67500" tIns="35100" rIns="67500" bIns="35100" anchor="b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6851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endParaRPr kumimoji="1" lang="zh-CN" altLang="en-US" sz="1800" b="1" i="0" u="none" strike="noStrike" kern="1200" cap="none" spc="9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  <a:sym typeface="+mn-ea"/>
            </a:endParaRPr>
          </a:p>
        </p:txBody>
      </p:sp>
      <p:sp>
        <p:nvSpPr>
          <p:cNvPr id="12301" name="文本框 34"/>
          <p:cNvSpPr txBox="1"/>
          <p:nvPr>
            <p:custDataLst>
              <p:tags r:id="rId9"/>
            </p:custDataLst>
          </p:nvPr>
        </p:nvSpPr>
        <p:spPr>
          <a:xfrm>
            <a:off x="6342063" y="5500688"/>
            <a:ext cx="1457325" cy="392112"/>
          </a:xfrm>
          <a:prstGeom prst="rect">
            <a:avLst/>
          </a:prstGeom>
          <a:noFill/>
          <a:ln w="9525">
            <a:noFill/>
          </a:ln>
        </p:spPr>
        <p:txBody>
          <a:bodyPr lIns="67500" tIns="35100" rIns="67500" bIns="35100"/>
          <a:p>
            <a:r>
              <a:rPr lang="en-US" altLang="zh-CN" b="1" dirty="0">
                <a:solidFill>
                  <a:srgbClr val="69D8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2020/6/30</a:t>
            </a:r>
            <a:endParaRPr lang="en-US" altLang="zh-CN" b="1" dirty="0">
              <a:solidFill>
                <a:srgbClr val="69D8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椭圆 35"/>
          <p:cNvSpPr/>
          <p:nvPr>
            <p:custDataLst>
              <p:tags r:id="rId10"/>
            </p:custDataLst>
          </p:nvPr>
        </p:nvSpPr>
        <p:spPr>
          <a:xfrm>
            <a:off x="6127750" y="3754438"/>
            <a:ext cx="214313" cy="212725"/>
          </a:xfrm>
          <a:prstGeom prst="ellipse">
            <a:avLst/>
          </a:prstGeom>
          <a:solidFill>
            <a:schemeClr val="bg1"/>
          </a:solidFill>
          <a:ln w="101600">
            <a:solidFill>
              <a:srgbClr val="69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ï$ḻiďê"/>
          <p:cNvSpPr txBox="1"/>
          <p:nvPr>
            <p:custDataLst>
              <p:tags r:id="rId11"/>
            </p:custDataLst>
          </p:nvPr>
        </p:nvSpPr>
        <p:spPr bwMode="auto">
          <a:xfrm>
            <a:off x="6342063" y="5013325"/>
            <a:ext cx="1679575" cy="290513"/>
          </a:xfrm>
          <a:prstGeom prst="rect">
            <a:avLst/>
          </a:prstGeom>
          <a:noFill/>
          <a:ln>
            <a:noFill/>
          </a:ln>
        </p:spPr>
        <p:txBody>
          <a:bodyPr lIns="67500" tIns="35100" rIns="67500" bIns="35100" anchor="b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6851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1" lang="zh-CN" altLang="en-US" sz="1800" b="1" i="0" u="none" strike="noStrike" kern="1200" cap="none" spc="9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+mn-ea"/>
              </a:rPr>
              <a:t>完成檔案室空間</a:t>
            </a: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Open Sans" pitchFamily="34" charset="0"/>
              </a:rPr>
              <a:t>Release </a:t>
            </a:r>
            <a:r>
              <a:rPr kumimoji="1" lang="en-US" altLang="zh-CN" sz="1800" b="1" i="0" u="none" strike="noStrike" kern="1200" cap="none" spc="9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+mn-ea"/>
              </a:rPr>
              <a:t>2</a:t>
            </a:r>
            <a:r>
              <a:rPr kumimoji="1" lang="zh-CN" altLang="en-US" sz="1800" b="1" i="0" u="none" strike="noStrike" kern="1200" cap="none" spc="9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+mn-ea"/>
              </a:rPr>
              <a:t>間→</a:t>
            </a:r>
            <a:r>
              <a:rPr kumimoji="1" lang="en-US" altLang="zh-CN" sz="1800" b="1" i="0" u="none" strike="noStrike" kern="1200" cap="none" spc="9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+mn-ea"/>
              </a:rPr>
              <a:t>0</a:t>
            </a:r>
            <a:r>
              <a:rPr kumimoji="1" lang="zh-CN" altLang="en-US" sz="1800" b="1" i="0" u="none" strike="noStrike" kern="1200" cap="none" spc="9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+mn-ea"/>
              </a:rPr>
              <a:t>間</a:t>
            </a:r>
            <a:endParaRPr kumimoji="1" lang="zh-CN" altLang="en-US" sz="1800" b="1" i="0" u="none" strike="noStrike" kern="1200" cap="none" spc="9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  <a:sym typeface="+mn-ea"/>
            </a:endParaRPr>
          </a:p>
        </p:txBody>
      </p:sp>
      <p:sp>
        <p:nvSpPr>
          <p:cNvPr id="19" name="椭圆 10"/>
          <p:cNvSpPr/>
          <p:nvPr>
            <p:custDataLst>
              <p:tags r:id="rId12"/>
            </p:custDataLst>
          </p:nvPr>
        </p:nvSpPr>
        <p:spPr>
          <a:xfrm>
            <a:off x="5748338" y="3395663"/>
            <a:ext cx="785813" cy="785813"/>
          </a:xfrm>
          <a:prstGeom prst="ellipse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KSO_Shape"/>
          <p:cNvSpPr/>
          <p:nvPr>
            <p:custDataLst>
              <p:tags r:id="rId13"/>
            </p:custDataLst>
          </p:nvPr>
        </p:nvSpPr>
        <p:spPr bwMode="auto">
          <a:xfrm rot="1800000">
            <a:off x="6107113" y="3552825"/>
            <a:ext cx="287338" cy="469900"/>
          </a:xfrm>
          <a:custGeom>
            <a:avLst/>
            <a:gdLst>
              <a:gd name="T0" fmla="*/ 1029029 w 3535"/>
              <a:gd name="T1" fmla="*/ 1156466 h 5800"/>
              <a:gd name="T2" fmla="*/ 818493 w 3535"/>
              <a:gd name="T3" fmla="*/ 1179458 h 5800"/>
              <a:gd name="T4" fmla="*/ 848054 w 3535"/>
              <a:gd name="T5" fmla="*/ 1077639 h 5800"/>
              <a:gd name="T6" fmla="*/ 875315 w 3535"/>
              <a:gd name="T7" fmla="*/ 972864 h 5800"/>
              <a:gd name="T8" fmla="*/ 898635 w 3535"/>
              <a:gd name="T9" fmla="*/ 868417 h 5800"/>
              <a:gd name="T10" fmla="*/ 916371 w 3535"/>
              <a:gd name="T11" fmla="*/ 767255 h 5800"/>
              <a:gd name="T12" fmla="*/ 926553 w 3535"/>
              <a:gd name="T13" fmla="*/ 672662 h 5800"/>
              <a:gd name="T14" fmla="*/ 927538 w 3535"/>
              <a:gd name="T15" fmla="*/ 635876 h 5800"/>
              <a:gd name="T16" fmla="*/ 926553 w 3535"/>
              <a:gd name="T17" fmla="*/ 582996 h 5800"/>
              <a:gd name="T18" fmla="*/ 921955 w 3535"/>
              <a:gd name="T19" fmla="*/ 531429 h 5800"/>
              <a:gd name="T20" fmla="*/ 914072 w 3535"/>
              <a:gd name="T21" fmla="*/ 481505 h 5800"/>
              <a:gd name="T22" fmla="*/ 903233 w 3535"/>
              <a:gd name="T23" fmla="*/ 433223 h 5800"/>
              <a:gd name="T24" fmla="*/ 889438 w 3535"/>
              <a:gd name="T25" fmla="*/ 387241 h 5800"/>
              <a:gd name="T26" fmla="*/ 873673 w 3535"/>
              <a:gd name="T27" fmla="*/ 342900 h 5800"/>
              <a:gd name="T28" fmla="*/ 855936 w 3535"/>
              <a:gd name="T29" fmla="*/ 301187 h 5800"/>
              <a:gd name="T30" fmla="*/ 836230 w 3535"/>
              <a:gd name="T31" fmla="*/ 261773 h 5800"/>
              <a:gd name="T32" fmla="*/ 808640 w 3535"/>
              <a:gd name="T33" fmla="*/ 212178 h 5800"/>
              <a:gd name="T34" fmla="*/ 763314 w 3535"/>
              <a:gd name="T35" fmla="*/ 146816 h 5800"/>
              <a:gd name="T36" fmla="*/ 717660 w 3535"/>
              <a:gd name="T37" fmla="*/ 92622 h 5800"/>
              <a:gd name="T38" fmla="*/ 673319 w 3535"/>
              <a:gd name="T39" fmla="*/ 50253 h 5800"/>
              <a:gd name="T40" fmla="*/ 632592 w 3535"/>
              <a:gd name="T41" fmla="*/ 20035 h 5800"/>
              <a:gd name="T42" fmla="*/ 608943 w 3535"/>
              <a:gd name="T43" fmla="*/ 7226 h 5800"/>
              <a:gd name="T44" fmla="*/ 593835 w 3535"/>
              <a:gd name="T45" fmla="*/ 1971 h 5800"/>
              <a:gd name="T46" fmla="*/ 580697 w 3535"/>
              <a:gd name="T47" fmla="*/ 0 h 5800"/>
              <a:gd name="T48" fmla="*/ 572486 w 3535"/>
              <a:gd name="T49" fmla="*/ 657 h 5800"/>
              <a:gd name="T50" fmla="*/ 558034 w 3535"/>
              <a:gd name="T51" fmla="*/ 5255 h 5800"/>
              <a:gd name="T52" fmla="*/ 541283 w 3535"/>
              <a:gd name="T53" fmla="*/ 12809 h 5800"/>
              <a:gd name="T54" fmla="*/ 502526 w 3535"/>
              <a:gd name="T55" fmla="*/ 38428 h 5800"/>
              <a:gd name="T56" fmla="*/ 459171 w 3535"/>
              <a:gd name="T57" fmla="*/ 77185 h 5800"/>
              <a:gd name="T58" fmla="*/ 413517 w 3535"/>
              <a:gd name="T59" fmla="*/ 127438 h 5800"/>
              <a:gd name="T60" fmla="*/ 368191 w 3535"/>
              <a:gd name="T61" fmla="*/ 189515 h 5800"/>
              <a:gd name="T62" fmla="*/ 332390 w 3535"/>
              <a:gd name="T63" fmla="*/ 248635 h 5800"/>
              <a:gd name="T64" fmla="*/ 312026 w 3535"/>
              <a:gd name="T65" fmla="*/ 287721 h 5800"/>
              <a:gd name="T66" fmla="*/ 293633 w 3535"/>
              <a:gd name="T67" fmla="*/ 328777 h 5800"/>
              <a:gd name="T68" fmla="*/ 277210 w 3535"/>
              <a:gd name="T69" fmla="*/ 371803 h 5800"/>
              <a:gd name="T70" fmla="*/ 263087 w 3535"/>
              <a:gd name="T71" fmla="*/ 417458 h 5800"/>
              <a:gd name="T72" fmla="*/ 250935 w 3535"/>
              <a:gd name="T73" fmla="*/ 465083 h 5800"/>
              <a:gd name="T74" fmla="*/ 242066 w 3535"/>
              <a:gd name="T75" fmla="*/ 514350 h 5800"/>
              <a:gd name="T76" fmla="*/ 236483 w 3535"/>
              <a:gd name="T77" fmla="*/ 565588 h 5800"/>
              <a:gd name="T78" fmla="*/ 233855 w 3535"/>
              <a:gd name="T79" fmla="*/ 618468 h 5800"/>
              <a:gd name="T80" fmla="*/ 235169 w 3535"/>
              <a:gd name="T81" fmla="*/ 672662 h 5800"/>
              <a:gd name="T82" fmla="*/ 241410 w 3535"/>
              <a:gd name="T83" fmla="*/ 734739 h 5800"/>
              <a:gd name="T84" fmla="*/ 256190 w 3535"/>
              <a:gd name="T85" fmla="*/ 834259 h 5800"/>
              <a:gd name="T86" fmla="*/ 277867 w 3535"/>
              <a:gd name="T87" fmla="*/ 938048 h 5800"/>
              <a:gd name="T88" fmla="*/ 304143 w 3535"/>
              <a:gd name="T89" fmla="*/ 1043152 h 5800"/>
              <a:gd name="T90" fmla="*/ 333047 w 3535"/>
              <a:gd name="T91" fmla="*/ 1146284 h 5800"/>
              <a:gd name="T92" fmla="*/ 132693 w 3535"/>
              <a:gd name="T93" fmla="*/ 1156466 h 5800"/>
              <a:gd name="T94" fmla="*/ 580697 w 3535"/>
              <a:gd name="T95" fmla="*/ 1905000 h 58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535" h="5800">
                <a:moveTo>
                  <a:pt x="2174" y="4724"/>
                </a:moveTo>
                <a:lnTo>
                  <a:pt x="3535" y="5397"/>
                </a:lnTo>
                <a:lnTo>
                  <a:pt x="3133" y="3521"/>
                </a:lnTo>
                <a:lnTo>
                  <a:pt x="2462" y="3691"/>
                </a:lnTo>
                <a:lnTo>
                  <a:pt x="2492" y="3591"/>
                </a:lnTo>
                <a:lnTo>
                  <a:pt x="2523" y="3490"/>
                </a:lnTo>
                <a:lnTo>
                  <a:pt x="2552" y="3385"/>
                </a:lnTo>
                <a:lnTo>
                  <a:pt x="2582" y="3281"/>
                </a:lnTo>
                <a:lnTo>
                  <a:pt x="2611" y="3176"/>
                </a:lnTo>
                <a:lnTo>
                  <a:pt x="2638" y="3069"/>
                </a:lnTo>
                <a:lnTo>
                  <a:pt x="2665" y="2962"/>
                </a:lnTo>
                <a:lnTo>
                  <a:pt x="2691" y="2856"/>
                </a:lnTo>
                <a:lnTo>
                  <a:pt x="2714" y="2749"/>
                </a:lnTo>
                <a:lnTo>
                  <a:pt x="2736" y="2644"/>
                </a:lnTo>
                <a:lnTo>
                  <a:pt x="2757" y="2540"/>
                </a:lnTo>
                <a:lnTo>
                  <a:pt x="2774" y="2437"/>
                </a:lnTo>
                <a:lnTo>
                  <a:pt x="2790" y="2336"/>
                </a:lnTo>
                <a:lnTo>
                  <a:pt x="2802" y="2237"/>
                </a:lnTo>
                <a:lnTo>
                  <a:pt x="2813" y="2141"/>
                </a:lnTo>
                <a:lnTo>
                  <a:pt x="2821" y="2048"/>
                </a:lnTo>
                <a:lnTo>
                  <a:pt x="2823" y="1992"/>
                </a:lnTo>
                <a:lnTo>
                  <a:pt x="2824" y="1936"/>
                </a:lnTo>
                <a:lnTo>
                  <a:pt x="2824" y="1883"/>
                </a:lnTo>
                <a:lnTo>
                  <a:pt x="2823" y="1829"/>
                </a:lnTo>
                <a:lnTo>
                  <a:pt x="2821" y="1775"/>
                </a:lnTo>
                <a:lnTo>
                  <a:pt x="2817" y="1722"/>
                </a:lnTo>
                <a:lnTo>
                  <a:pt x="2813" y="1669"/>
                </a:lnTo>
                <a:lnTo>
                  <a:pt x="2807" y="1618"/>
                </a:lnTo>
                <a:lnTo>
                  <a:pt x="2800" y="1566"/>
                </a:lnTo>
                <a:lnTo>
                  <a:pt x="2791" y="1515"/>
                </a:lnTo>
                <a:lnTo>
                  <a:pt x="2783" y="1466"/>
                </a:lnTo>
                <a:lnTo>
                  <a:pt x="2773" y="1416"/>
                </a:lnTo>
                <a:lnTo>
                  <a:pt x="2762" y="1367"/>
                </a:lnTo>
                <a:lnTo>
                  <a:pt x="2750" y="1319"/>
                </a:lnTo>
                <a:lnTo>
                  <a:pt x="2736" y="1271"/>
                </a:lnTo>
                <a:lnTo>
                  <a:pt x="2723" y="1224"/>
                </a:lnTo>
                <a:lnTo>
                  <a:pt x="2708" y="1179"/>
                </a:lnTo>
                <a:lnTo>
                  <a:pt x="2693" y="1132"/>
                </a:lnTo>
                <a:lnTo>
                  <a:pt x="2677" y="1088"/>
                </a:lnTo>
                <a:lnTo>
                  <a:pt x="2660" y="1044"/>
                </a:lnTo>
                <a:lnTo>
                  <a:pt x="2643" y="1001"/>
                </a:lnTo>
                <a:lnTo>
                  <a:pt x="2625" y="958"/>
                </a:lnTo>
                <a:lnTo>
                  <a:pt x="2606" y="917"/>
                </a:lnTo>
                <a:lnTo>
                  <a:pt x="2587" y="876"/>
                </a:lnTo>
                <a:lnTo>
                  <a:pt x="2567" y="836"/>
                </a:lnTo>
                <a:lnTo>
                  <a:pt x="2546" y="797"/>
                </a:lnTo>
                <a:lnTo>
                  <a:pt x="2525" y="757"/>
                </a:lnTo>
                <a:lnTo>
                  <a:pt x="2505" y="719"/>
                </a:lnTo>
                <a:lnTo>
                  <a:pt x="2462" y="646"/>
                </a:lnTo>
                <a:lnTo>
                  <a:pt x="2416" y="577"/>
                </a:lnTo>
                <a:lnTo>
                  <a:pt x="2371" y="511"/>
                </a:lnTo>
                <a:lnTo>
                  <a:pt x="2324" y="447"/>
                </a:lnTo>
                <a:lnTo>
                  <a:pt x="2278" y="388"/>
                </a:lnTo>
                <a:lnTo>
                  <a:pt x="2231" y="333"/>
                </a:lnTo>
                <a:lnTo>
                  <a:pt x="2185" y="282"/>
                </a:lnTo>
                <a:lnTo>
                  <a:pt x="2139" y="235"/>
                </a:lnTo>
                <a:lnTo>
                  <a:pt x="2094" y="191"/>
                </a:lnTo>
                <a:lnTo>
                  <a:pt x="2050" y="153"/>
                </a:lnTo>
                <a:lnTo>
                  <a:pt x="2007" y="117"/>
                </a:lnTo>
                <a:lnTo>
                  <a:pt x="1965" y="87"/>
                </a:lnTo>
                <a:lnTo>
                  <a:pt x="1926" y="61"/>
                </a:lnTo>
                <a:lnTo>
                  <a:pt x="1889" y="39"/>
                </a:lnTo>
                <a:lnTo>
                  <a:pt x="1871" y="30"/>
                </a:lnTo>
                <a:lnTo>
                  <a:pt x="1854" y="22"/>
                </a:lnTo>
                <a:lnTo>
                  <a:pt x="1838" y="16"/>
                </a:lnTo>
                <a:lnTo>
                  <a:pt x="1823" y="10"/>
                </a:lnTo>
                <a:lnTo>
                  <a:pt x="1808" y="6"/>
                </a:lnTo>
                <a:lnTo>
                  <a:pt x="1794" y="2"/>
                </a:lnTo>
                <a:lnTo>
                  <a:pt x="1780" y="1"/>
                </a:lnTo>
                <a:lnTo>
                  <a:pt x="1768" y="0"/>
                </a:lnTo>
                <a:lnTo>
                  <a:pt x="1757" y="1"/>
                </a:lnTo>
                <a:lnTo>
                  <a:pt x="1743" y="2"/>
                </a:lnTo>
                <a:lnTo>
                  <a:pt x="1729" y="6"/>
                </a:lnTo>
                <a:lnTo>
                  <a:pt x="1714" y="10"/>
                </a:lnTo>
                <a:lnTo>
                  <a:pt x="1699" y="16"/>
                </a:lnTo>
                <a:lnTo>
                  <a:pt x="1682" y="22"/>
                </a:lnTo>
                <a:lnTo>
                  <a:pt x="1666" y="30"/>
                </a:lnTo>
                <a:lnTo>
                  <a:pt x="1648" y="39"/>
                </a:lnTo>
                <a:lnTo>
                  <a:pt x="1611" y="61"/>
                </a:lnTo>
                <a:lnTo>
                  <a:pt x="1572" y="87"/>
                </a:lnTo>
                <a:lnTo>
                  <a:pt x="1530" y="117"/>
                </a:lnTo>
                <a:lnTo>
                  <a:pt x="1487" y="153"/>
                </a:lnTo>
                <a:lnTo>
                  <a:pt x="1443" y="191"/>
                </a:lnTo>
                <a:lnTo>
                  <a:pt x="1398" y="235"/>
                </a:lnTo>
                <a:lnTo>
                  <a:pt x="1352" y="282"/>
                </a:lnTo>
                <a:lnTo>
                  <a:pt x="1306" y="333"/>
                </a:lnTo>
                <a:lnTo>
                  <a:pt x="1259" y="388"/>
                </a:lnTo>
                <a:lnTo>
                  <a:pt x="1213" y="447"/>
                </a:lnTo>
                <a:lnTo>
                  <a:pt x="1166" y="511"/>
                </a:lnTo>
                <a:lnTo>
                  <a:pt x="1121" y="577"/>
                </a:lnTo>
                <a:lnTo>
                  <a:pt x="1075" y="646"/>
                </a:lnTo>
                <a:lnTo>
                  <a:pt x="1032" y="719"/>
                </a:lnTo>
                <a:lnTo>
                  <a:pt x="1012" y="757"/>
                </a:lnTo>
                <a:lnTo>
                  <a:pt x="991" y="797"/>
                </a:lnTo>
                <a:lnTo>
                  <a:pt x="970" y="836"/>
                </a:lnTo>
                <a:lnTo>
                  <a:pt x="950" y="876"/>
                </a:lnTo>
                <a:lnTo>
                  <a:pt x="931" y="917"/>
                </a:lnTo>
                <a:lnTo>
                  <a:pt x="912" y="958"/>
                </a:lnTo>
                <a:lnTo>
                  <a:pt x="894" y="1001"/>
                </a:lnTo>
                <a:lnTo>
                  <a:pt x="877" y="1044"/>
                </a:lnTo>
                <a:lnTo>
                  <a:pt x="860" y="1088"/>
                </a:lnTo>
                <a:lnTo>
                  <a:pt x="844" y="1132"/>
                </a:lnTo>
                <a:lnTo>
                  <a:pt x="829" y="1179"/>
                </a:lnTo>
                <a:lnTo>
                  <a:pt x="814" y="1224"/>
                </a:lnTo>
                <a:lnTo>
                  <a:pt x="801" y="1271"/>
                </a:lnTo>
                <a:lnTo>
                  <a:pt x="787" y="1319"/>
                </a:lnTo>
                <a:lnTo>
                  <a:pt x="775" y="1367"/>
                </a:lnTo>
                <a:lnTo>
                  <a:pt x="764" y="1416"/>
                </a:lnTo>
                <a:lnTo>
                  <a:pt x="754" y="1466"/>
                </a:lnTo>
                <a:lnTo>
                  <a:pt x="746" y="1515"/>
                </a:lnTo>
                <a:lnTo>
                  <a:pt x="737" y="1566"/>
                </a:lnTo>
                <a:lnTo>
                  <a:pt x="730" y="1618"/>
                </a:lnTo>
                <a:lnTo>
                  <a:pt x="723" y="1669"/>
                </a:lnTo>
                <a:lnTo>
                  <a:pt x="720" y="1722"/>
                </a:lnTo>
                <a:lnTo>
                  <a:pt x="716" y="1775"/>
                </a:lnTo>
                <a:lnTo>
                  <a:pt x="714" y="1829"/>
                </a:lnTo>
                <a:lnTo>
                  <a:pt x="712" y="1883"/>
                </a:lnTo>
                <a:lnTo>
                  <a:pt x="712" y="1936"/>
                </a:lnTo>
                <a:lnTo>
                  <a:pt x="714" y="1992"/>
                </a:lnTo>
                <a:lnTo>
                  <a:pt x="716" y="2048"/>
                </a:lnTo>
                <a:lnTo>
                  <a:pt x="723" y="2141"/>
                </a:lnTo>
                <a:lnTo>
                  <a:pt x="735" y="2237"/>
                </a:lnTo>
                <a:lnTo>
                  <a:pt x="747" y="2336"/>
                </a:lnTo>
                <a:lnTo>
                  <a:pt x="763" y="2437"/>
                </a:lnTo>
                <a:lnTo>
                  <a:pt x="780" y="2540"/>
                </a:lnTo>
                <a:lnTo>
                  <a:pt x="801" y="2644"/>
                </a:lnTo>
                <a:lnTo>
                  <a:pt x="823" y="2749"/>
                </a:lnTo>
                <a:lnTo>
                  <a:pt x="846" y="2856"/>
                </a:lnTo>
                <a:lnTo>
                  <a:pt x="872" y="2962"/>
                </a:lnTo>
                <a:lnTo>
                  <a:pt x="899" y="3069"/>
                </a:lnTo>
                <a:lnTo>
                  <a:pt x="926" y="3176"/>
                </a:lnTo>
                <a:lnTo>
                  <a:pt x="955" y="3281"/>
                </a:lnTo>
                <a:lnTo>
                  <a:pt x="985" y="3385"/>
                </a:lnTo>
                <a:lnTo>
                  <a:pt x="1014" y="3490"/>
                </a:lnTo>
                <a:lnTo>
                  <a:pt x="1045" y="3591"/>
                </a:lnTo>
                <a:lnTo>
                  <a:pt x="1075" y="3691"/>
                </a:lnTo>
                <a:lnTo>
                  <a:pt x="404" y="3521"/>
                </a:lnTo>
                <a:lnTo>
                  <a:pt x="0" y="5397"/>
                </a:lnTo>
                <a:lnTo>
                  <a:pt x="1362" y="4724"/>
                </a:lnTo>
                <a:lnTo>
                  <a:pt x="1768" y="5800"/>
                </a:lnTo>
                <a:lnTo>
                  <a:pt x="2174" y="47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DFKai-SB" panose="03000509000000000000" pitchFamily="65" charset="-120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椭圆 13"/>
          <p:cNvSpPr/>
          <p:nvPr>
            <p:custDataLst>
              <p:tags r:id="rId14"/>
            </p:custDataLst>
          </p:nvPr>
        </p:nvSpPr>
        <p:spPr>
          <a:xfrm>
            <a:off x="1104900" y="3324225"/>
            <a:ext cx="785813" cy="7858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KSO_Shape"/>
          <p:cNvSpPr/>
          <p:nvPr>
            <p:custDataLst>
              <p:tags r:id="rId15"/>
            </p:custDataLst>
          </p:nvPr>
        </p:nvSpPr>
        <p:spPr bwMode="auto">
          <a:xfrm>
            <a:off x="1335088" y="3527425"/>
            <a:ext cx="431800" cy="438150"/>
          </a:xfrm>
          <a:custGeom>
            <a:avLst/>
            <a:gdLst>
              <a:gd name="T0" fmla="*/ 2147483646 w 4946"/>
              <a:gd name="T1" fmla="*/ 0 h 5041"/>
              <a:gd name="T2" fmla="*/ 2147483646 w 4946"/>
              <a:gd name="T3" fmla="*/ 2147483646 h 5041"/>
              <a:gd name="T4" fmla="*/ 2147483646 w 4946"/>
              <a:gd name="T5" fmla="*/ 2147483646 h 5041"/>
              <a:gd name="T6" fmla="*/ 2147483646 w 4946"/>
              <a:gd name="T7" fmla="*/ 2147483646 h 5041"/>
              <a:gd name="T8" fmla="*/ 2147483646 w 4946"/>
              <a:gd name="T9" fmla="*/ 2147483646 h 5041"/>
              <a:gd name="T10" fmla="*/ 2147483646 w 4946"/>
              <a:gd name="T11" fmla="*/ 2147483646 h 5041"/>
              <a:gd name="T12" fmla="*/ 2147483646 w 4946"/>
              <a:gd name="T13" fmla="*/ 2147483646 h 5041"/>
              <a:gd name="T14" fmla="*/ 2147483646 w 4946"/>
              <a:gd name="T15" fmla="*/ 2147483646 h 5041"/>
              <a:gd name="T16" fmla="*/ 2147483646 w 4946"/>
              <a:gd name="T17" fmla="*/ 2147483646 h 5041"/>
              <a:gd name="T18" fmla="*/ 2147483646 w 4946"/>
              <a:gd name="T19" fmla="*/ 2147483646 h 5041"/>
              <a:gd name="T20" fmla="*/ 2147483646 w 4946"/>
              <a:gd name="T21" fmla="*/ 2147483646 h 5041"/>
              <a:gd name="T22" fmla="*/ 2147483646 w 4946"/>
              <a:gd name="T23" fmla="*/ 2147483646 h 5041"/>
              <a:gd name="T24" fmla="*/ 2147483646 w 4946"/>
              <a:gd name="T25" fmla="*/ 2147483646 h 5041"/>
              <a:gd name="T26" fmla="*/ 2147483646 w 4946"/>
              <a:gd name="T27" fmla="*/ 2147483646 h 5041"/>
              <a:gd name="T28" fmla="*/ 2147483646 w 4946"/>
              <a:gd name="T29" fmla="*/ 2147483646 h 5041"/>
              <a:gd name="T30" fmla="*/ 2147483646 w 4946"/>
              <a:gd name="T31" fmla="*/ 2147483646 h 5041"/>
              <a:gd name="T32" fmla="*/ 2147483646 w 4946"/>
              <a:gd name="T33" fmla="*/ 2147483646 h 5041"/>
              <a:gd name="T34" fmla="*/ 2147483646 w 4946"/>
              <a:gd name="T35" fmla="*/ 2147483646 h 5041"/>
              <a:gd name="T36" fmla="*/ 2147483646 w 4946"/>
              <a:gd name="T37" fmla="*/ 2147483646 h 5041"/>
              <a:gd name="T38" fmla="*/ 2147483646 w 4946"/>
              <a:gd name="T39" fmla="*/ 2147483646 h 5041"/>
              <a:gd name="T40" fmla="*/ 2147483646 w 4946"/>
              <a:gd name="T41" fmla="*/ 2147483646 h 5041"/>
              <a:gd name="T42" fmla="*/ 2147483646 w 4946"/>
              <a:gd name="T43" fmla="*/ 2147483646 h 5041"/>
              <a:gd name="T44" fmla="*/ 2147483646 w 4946"/>
              <a:gd name="T45" fmla="*/ 2147483646 h 5041"/>
              <a:gd name="T46" fmla="*/ 2147483646 w 4946"/>
              <a:gd name="T47" fmla="*/ 2147483646 h 5041"/>
              <a:gd name="T48" fmla="*/ 2147483646 w 4946"/>
              <a:gd name="T49" fmla="*/ 2147483646 h 5041"/>
              <a:gd name="T50" fmla="*/ 2147483646 w 4946"/>
              <a:gd name="T51" fmla="*/ 2147483646 h 5041"/>
              <a:gd name="T52" fmla="*/ 2147483646 w 4946"/>
              <a:gd name="T53" fmla="*/ 2147483646 h 5041"/>
              <a:gd name="T54" fmla="*/ 0 w 4946"/>
              <a:gd name="T55" fmla="*/ 2147483646 h 5041"/>
              <a:gd name="T56" fmla="*/ 2147483646 w 4946"/>
              <a:gd name="T57" fmla="*/ 2147483646 h 5041"/>
              <a:gd name="T58" fmla="*/ 2147483646 w 4946"/>
              <a:gd name="T59" fmla="*/ 2147483646 h 5041"/>
              <a:gd name="T60" fmla="*/ 2147483646 w 4946"/>
              <a:gd name="T61" fmla="*/ 2147483646 h 5041"/>
              <a:gd name="T62" fmla="*/ 2147483646 w 4946"/>
              <a:gd name="T63" fmla="*/ 2147483646 h 5041"/>
              <a:gd name="T64" fmla="*/ 2147483646 w 4946"/>
              <a:gd name="T65" fmla="*/ 2147483646 h 5041"/>
              <a:gd name="T66" fmla="*/ 2147483646 w 4946"/>
              <a:gd name="T67" fmla="*/ 2147483646 h 5041"/>
              <a:gd name="T68" fmla="*/ 2147483646 w 4946"/>
              <a:gd name="T69" fmla="*/ 2147483646 h 5041"/>
              <a:gd name="T70" fmla="*/ 2147483646 w 4946"/>
              <a:gd name="T71" fmla="*/ 2147483646 h 5041"/>
              <a:gd name="T72" fmla="*/ 2147483646 w 4946"/>
              <a:gd name="T73" fmla="*/ 2147483646 h 5041"/>
              <a:gd name="T74" fmla="*/ 2147483646 w 4946"/>
              <a:gd name="T75" fmla="*/ 2147483646 h 5041"/>
              <a:gd name="T76" fmla="*/ 2147483646 w 4946"/>
              <a:gd name="T77" fmla="*/ 2147483646 h 5041"/>
              <a:gd name="T78" fmla="*/ 2147483646 w 4946"/>
              <a:gd name="T79" fmla="*/ 2147483646 h 5041"/>
              <a:gd name="T80" fmla="*/ 2147483646 w 4946"/>
              <a:gd name="T81" fmla="*/ 2147483646 h 5041"/>
              <a:gd name="T82" fmla="*/ 2147483646 w 4946"/>
              <a:gd name="T83" fmla="*/ 2147483646 h 5041"/>
              <a:gd name="T84" fmla="*/ 2147483646 w 4946"/>
              <a:gd name="T85" fmla="*/ 2147483646 h 5041"/>
              <a:gd name="T86" fmla="*/ 2147483646 w 4946"/>
              <a:gd name="T87" fmla="*/ 2147483646 h 5041"/>
              <a:gd name="T88" fmla="*/ 2147483646 w 4946"/>
              <a:gd name="T89" fmla="*/ 2147483646 h 5041"/>
              <a:gd name="T90" fmla="*/ 2147483646 w 4946"/>
              <a:gd name="T91" fmla="*/ 2147483646 h 5041"/>
              <a:gd name="T92" fmla="*/ 2147483646 w 4946"/>
              <a:gd name="T93" fmla="*/ 2147483646 h 5041"/>
              <a:gd name="T94" fmla="*/ 2147483646 w 4946"/>
              <a:gd name="T95" fmla="*/ 2147483646 h 5041"/>
              <a:gd name="T96" fmla="*/ 2147483646 w 4946"/>
              <a:gd name="T97" fmla="*/ 2147483646 h 5041"/>
              <a:gd name="T98" fmla="*/ 2147483646 w 4946"/>
              <a:gd name="T99" fmla="*/ 2147483646 h 5041"/>
              <a:gd name="T100" fmla="*/ 2147483646 w 4946"/>
              <a:gd name="T101" fmla="*/ 2147483646 h 5041"/>
              <a:gd name="T102" fmla="*/ 2147483646 w 4946"/>
              <a:gd name="T103" fmla="*/ 2147483646 h 5041"/>
              <a:gd name="T104" fmla="*/ 2147483646 w 4946"/>
              <a:gd name="T105" fmla="*/ 2147483646 h 5041"/>
              <a:gd name="T106" fmla="*/ 2147483646 w 4946"/>
              <a:gd name="T107" fmla="*/ 2147483646 h 5041"/>
              <a:gd name="T108" fmla="*/ 2147483646 w 4946"/>
              <a:gd name="T109" fmla="*/ 2147483646 h 5041"/>
              <a:gd name="T110" fmla="*/ 2147483646 w 4946"/>
              <a:gd name="T111" fmla="*/ 2147483646 h 5041"/>
              <a:gd name="T112" fmla="*/ 2147483646 w 4946"/>
              <a:gd name="T113" fmla="*/ 2147483646 h 5041"/>
              <a:gd name="T114" fmla="*/ 2147483646 w 4946"/>
              <a:gd name="T115" fmla="*/ 2147483646 h 5041"/>
              <a:gd name="T116" fmla="*/ 2147483646 w 4946"/>
              <a:gd name="T117" fmla="*/ 2147483646 h 50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946" h="5041">
                <a:moveTo>
                  <a:pt x="4946" y="532"/>
                </a:moveTo>
                <a:lnTo>
                  <a:pt x="4534" y="270"/>
                </a:lnTo>
                <a:lnTo>
                  <a:pt x="4106" y="0"/>
                </a:lnTo>
                <a:lnTo>
                  <a:pt x="2142" y="3139"/>
                </a:lnTo>
                <a:lnTo>
                  <a:pt x="2117" y="3136"/>
                </a:lnTo>
                <a:lnTo>
                  <a:pt x="2091" y="3134"/>
                </a:lnTo>
                <a:lnTo>
                  <a:pt x="2066" y="3133"/>
                </a:lnTo>
                <a:lnTo>
                  <a:pt x="2039" y="3133"/>
                </a:lnTo>
                <a:lnTo>
                  <a:pt x="2014" y="3134"/>
                </a:lnTo>
                <a:lnTo>
                  <a:pt x="1989" y="3136"/>
                </a:lnTo>
                <a:lnTo>
                  <a:pt x="1963" y="3138"/>
                </a:lnTo>
                <a:lnTo>
                  <a:pt x="1938" y="3142"/>
                </a:lnTo>
                <a:lnTo>
                  <a:pt x="1912" y="3147"/>
                </a:lnTo>
                <a:lnTo>
                  <a:pt x="1888" y="3153"/>
                </a:lnTo>
                <a:lnTo>
                  <a:pt x="1862" y="3160"/>
                </a:lnTo>
                <a:lnTo>
                  <a:pt x="1838" y="3168"/>
                </a:lnTo>
                <a:lnTo>
                  <a:pt x="1813" y="3177"/>
                </a:lnTo>
                <a:lnTo>
                  <a:pt x="1789" y="3188"/>
                </a:lnTo>
                <a:lnTo>
                  <a:pt x="1765" y="3200"/>
                </a:lnTo>
                <a:lnTo>
                  <a:pt x="1742" y="3212"/>
                </a:lnTo>
                <a:lnTo>
                  <a:pt x="1719" y="3226"/>
                </a:lnTo>
                <a:lnTo>
                  <a:pt x="1695" y="3242"/>
                </a:lnTo>
                <a:lnTo>
                  <a:pt x="1673" y="3259"/>
                </a:lnTo>
                <a:lnTo>
                  <a:pt x="1651" y="3277"/>
                </a:lnTo>
                <a:lnTo>
                  <a:pt x="1629" y="3297"/>
                </a:lnTo>
                <a:lnTo>
                  <a:pt x="1609" y="3317"/>
                </a:lnTo>
                <a:lnTo>
                  <a:pt x="1587" y="3339"/>
                </a:lnTo>
                <a:lnTo>
                  <a:pt x="1568" y="3363"/>
                </a:lnTo>
                <a:lnTo>
                  <a:pt x="1547" y="3388"/>
                </a:lnTo>
                <a:lnTo>
                  <a:pt x="1529" y="3415"/>
                </a:lnTo>
                <a:lnTo>
                  <a:pt x="1510" y="3442"/>
                </a:lnTo>
                <a:lnTo>
                  <a:pt x="1492" y="3472"/>
                </a:lnTo>
                <a:lnTo>
                  <a:pt x="1475" y="3503"/>
                </a:lnTo>
                <a:lnTo>
                  <a:pt x="1459" y="3536"/>
                </a:lnTo>
                <a:lnTo>
                  <a:pt x="1442" y="3570"/>
                </a:lnTo>
                <a:lnTo>
                  <a:pt x="1427" y="3605"/>
                </a:lnTo>
                <a:lnTo>
                  <a:pt x="1411" y="3653"/>
                </a:lnTo>
                <a:lnTo>
                  <a:pt x="1393" y="3699"/>
                </a:lnTo>
                <a:lnTo>
                  <a:pt x="1373" y="3744"/>
                </a:lnTo>
                <a:lnTo>
                  <a:pt x="1354" y="3787"/>
                </a:lnTo>
                <a:lnTo>
                  <a:pt x="1332" y="3828"/>
                </a:lnTo>
                <a:lnTo>
                  <a:pt x="1311" y="3868"/>
                </a:lnTo>
                <a:lnTo>
                  <a:pt x="1289" y="3908"/>
                </a:lnTo>
                <a:lnTo>
                  <a:pt x="1265" y="3944"/>
                </a:lnTo>
                <a:lnTo>
                  <a:pt x="1241" y="3981"/>
                </a:lnTo>
                <a:lnTo>
                  <a:pt x="1216" y="4016"/>
                </a:lnTo>
                <a:lnTo>
                  <a:pt x="1191" y="4048"/>
                </a:lnTo>
                <a:lnTo>
                  <a:pt x="1165" y="4081"/>
                </a:lnTo>
                <a:lnTo>
                  <a:pt x="1139" y="4111"/>
                </a:lnTo>
                <a:lnTo>
                  <a:pt x="1111" y="4141"/>
                </a:lnTo>
                <a:lnTo>
                  <a:pt x="1084" y="4170"/>
                </a:lnTo>
                <a:lnTo>
                  <a:pt x="1056" y="4197"/>
                </a:lnTo>
                <a:lnTo>
                  <a:pt x="1028" y="4222"/>
                </a:lnTo>
                <a:lnTo>
                  <a:pt x="999" y="4248"/>
                </a:lnTo>
                <a:lnTo>
                  <a:pt x="970" y="4271"/>
                </a:lnTo>
                <a:lnTo>
                  <a:pt x="940" y="4295"/>
                </a:lnTo>
                <a:lnTo>
                  <a:pt x="911" y="4316"/>
                </a:lnTo>
                <a:lnTo>
                  <a:pt x="881" y="4337"/>
                </a:lnTo>
                <a:lnTo>
                  <a:pt x="852" y="4356"/>
                </a:lnTo>
                <a:lnTo>
                  <a:pt x="821" y="4375"/>
                </a:lnTo>
                <a:lnTo>
                  <a:pt x="792" y="4393"/>
                </a:lnTo>
                <a:lnTo>
                  <a:pt x="761" y="4410"/>
                </a:lnTo>
                <a:lnTo>
                  <a:pt x="731" y="4425"/>
                </a:lnTo>
                <a:lnTo>
                  <a:pt x="701" y="4440"/>
                </a:lnTo>
                <a:lnTo>
                  <a:pt x="671" y="4455"/>
                </a:lnTo>
                <a:lnTo>
                  <a:pt x="641" y="4468"/>
                </a:lnTo>
                <a:lnTo>
                  <a:pt x="611" y="4480"/>
                </a:lnTo>
                <a:lnTo>
                  <a:pt x="582" y="4492"/>
                </a:lnTo>
                <a:lnTo>
                  <a:pt x="524" y="4513"/>
                </a:lnTo>
                <a:lnTo>
                  <a:pt x="468" y="4531"/>
                </a:lnTo>
                <a:lnTo>
                  <a:pt x="413" y="4547"/>
                </a:lnTo>
                <a:lnTo>
                  <a:pt x="359" y="4561"/>
                </a:lnTo>
                <a:lnTo>
                  <a:pt x="309" y="4572"/>
                </a:lnTo>
                <a:lnTo>
                  <a:pt x="261" y="4581"/>
                </a:lnTo>
                <a:lnTo>
                  <a:pt x="215" y="4588"/>
                </a:lnTo>
                <a:lnTo>
                  <a:pt x="174" y="4594"/>
                </a:lnTo>
                <a:lnTo>
                  <a:pt x="135" y="4598"/>
                </a:lnTo>
                <a:lnTo>
                  <a:pt x="102" y="4601"/>
                </a:lnTo>
                <a:lnTo>
                  <a:pt x="72" y="4603"/>
                </a:lnTo>
                <a:lnTo>
                  <a:pt x="47" y="4604"/>
                </a:lnTo>
                <a:lnTo>
                  <a:pt x="12" y="4605"/>
                </a:lnTo>
                <a:lnTo>
                  <a:pt x="0" y="4605"/>
                </a:lnTo>
                <a:lnTo>
                  <a:pt x="17" y="4616"/>
                </a:lnTo>
                <a:lnTo>
                  <a:pt x="68" y="4645"/>
                </a:lnTo>
                <a:lnTo>
                  <a:pt x="105" y="4666"/>
                </a:lnTo>
                <a:lnTo>
                  <a:pt x="150" y="4689"/>
                </a:lnTo>
                <a:lnTo>
                  <a:pt x="201" y="4714"/>
                </a:lnTo>
                <a:lnTo>
                  <a:pt x="258" y="4743"/>
                </a:lnTo>
                <a:lnTo>
                  <a:pt x="321" y="4773"/>
                </a:lnTo>
                <a:lnTo>
                  <a:pt x="390" y="4802"/>
                </a:lnTo>
                <a:lnTo>
                  <a:pt x="466" y="4833"/>
                </a:lnTo>
                <a:lnTo>
                  <a:pt x="545" y="4863"/>
                </a:lnTo>
                <a:lnTo>
                  <a:pt x="587" y="4878"/>
                </a:lnTo>
                <a:lnTo>
                  <a:pt x="630" y="4893"/>
                </a:lnTo>
                <a:lnTo>
                  <a:pt x="673" y="4908"/>
                </a:lnTo>
                <a:lnTo>
                  <a:pt x="718" y="4921"/>
                </a:lnTo>
                <a:lnTo>
                  <a:pt x="764" y="4935"/>
                </a:lnTo>
                <a:lnTo>
                  <a:pt x="811" y="4949"/>
                </a:lnTo>
                <a:lnTo>
                  <a:pt x="858" y="4961"/>
                </a:lnTo>
                <a:lnTo>
                  <a:pt x="907" y="4973"/>
                </a:lnTo>
                <a:lnTo>
                  <a:pt x="956" y="4983"/>
                </a:lnTo>
                <a:lnTo>
                  <a:pt x="1006" y="4995"/>
                </a:lnTo>
                <a:lnTo>
                  <a:pt x="1057" y="5004"/>
                </a:lnTo>
                <a:lnTo>
                  <a:pt x="1108" y="5012"/>
                </a:lnTo>
                <a:lnTo>
                  <a:pt x="1160" y="5020"/>
                </a:lnTo>
                <a:lnTo>
                  <a:pt x="1213" y="5026"/>
                </a:lnTo>
                <a:lnTo>
                  <a:pt x="1266" y="5032"/>
                </a:lnTo>
                <a:lnTo>
                  <a:pt x="1320" y="5036"/>
                </a:lnTo>
                <a:lnTo>
                  <a:pt x="1374" y="5039"/>
                </a:lnTo>
                <a:lnTo>
                  <a:pt x="1429" y="5040"/>
                </a:lnTo>
                <a:lnTo>
                  <a:pt x="1484" y="5041"/>
                </a:lnTo>
                <a:lnTo>
                  <a:pt x="1539" y="5040"/>
                </a:lnTo>
                <a:lnTo>
                  <a:pt x="1594" y="5037"/>
                </a:lnTo>
                <a:lnTo>
                  <a:pt x="1650" y="5033"/>
                </a:lnTo>
                <a:lnTo>
                  <a:pt x="1706" y="5027"/>
                </a:lnTo>
                <a:lnTo>
                  <a:pt x="1762" y="5019"/>
                </a:lnTo>
                <a:lnTo>
                  <a:pt x="1818" y="5010"/>
                </a:lnTo>
                <a:lnTo>
                  <a:pt x="1874" y="4999"/>
                </a:lnTo>
                <a:lnTo>
                  <a:pt x="1930" y="4985"/>
                </a:lnTo>
                <a:lnTo>
                  <a:pt x="1986" y="4970"/>
                </a:lnTo>
                <a:lnTo>
                  <a:pt x="2043" y="4953"/>
                </a:lnTo>
                <a:lnTo>
                  <a:pt x="2099" y="4933"/>
                </a:lnTo>
                <a:lnTo>
                  <a:pt x="2155" y="4912"/>
                </a:lnTo>
                <a:lnTo>
                  <a:pt x="2210" y="4888"/>
                </a:lnTo>
                <a:lnTo>
                  <a:pt x="2265" y="4862"/>
                </a:lnTo>
                <a:lnTo>
                  <a:pt x="2320" y="4834"/>
                </a:lnTo>
                <a:lnTo>
                  <a:pt x="2375" y="4802"/>
                </a:lnTo>
                <a:lnTo>
                  <a:pt x="2429" y="4768"/>
                </a:lnTo>
                <a:lnTo>
                  <a:pt x="2455" y="4751"/>
                </a:lnTo>
                <a:lnTo>
                  <a:pt x="2482" y="4733"/>
                </a:lnTo>
                <a:lnTo>
                  <a:pt x="2508" y="4713"/>
                </a:lnTo>
                <a:lnTo>
                  <a:pt x="2535" y="4694"/>
                </a:lnTo>
                <a:lnTo>
                  <a:pt x="2561" y="4673"/>
                </a:lnTo>
                <a:lnTo>
                  <a:pt x="2588" y="4652"/>
                </a:lnTo>
                <a:lnTo>
                  <a:pt x="2614" y="4630"/>
                </a:lnTo>
                <a:lnTo>
                  <a:pt x="2639" y="4608"/>
                </a:lnTo>
                <a:lnTo>
                  <a:pt x="2661" y="4588"/>
                </a:lnTo>
                <a:lnTo>
                  <a:pt x="2681" y="4569"/>
                </a:lnTo>
                <a:lnTo>
                  <a:pt x="2701" y="4547"/>
                </a:lnTo>
                <a:lnTo>
                  <a:pt x="2719" y="4527"/>
                </a:lnTo>
                <a:lnTo>
                  <a:pt x="2737" y="4506"/>
                </a:lnTo>
                <a:lnTo>
                  <a:pt x="2755" y="4483"/>
                </a:lnTo>
                <a:lnTo>
                  <a:pt x="2771" y="4461"/>
                </a:lnTo>
                <a:lnTo>
                  <a:pt x="2786" y="4438"/>
                </a:lnTo>
                <a:lnTo>
                  <a:pt x="2800" y="4415"/>
                </a:lnTo>
                <a:lnTo>
                  <a:pt x="2815" y="4392"/>
                </a:lnTo>
                <a:lnTo>
                  <a:pt x="2827" y="4367"/>
                </a:lnTo>
                <a:lnTo>
                  <a:pt x="2839" y="4344"/>
                </a:lnTo>
                <a:lnTo>
                  <a:pt x="2850" y="4319"/>
                </a:lnTo>
                <a:lnTo>
                  <a:pt x="2861" y="4294"/>
                </a:lnTo>
                <a:lnTo>
                  <a:pt x="2871" y="4268"/>
                </a:lnTo>
                <a:lnTo>
                  <a:pt x="2880" y="4243"/>
                </a:lnTo>
                <a:lnTo>
                  <a:pt x="2887" y="4217"/>
                </a:lnTo>
                <a:lnTo>
                  <a:pt x="2894" y="4192"/>
                </a:lnTo>
                <a:lnTo>
                  <a:pt x="2900" y="4166"/>
                </a:lnTo>
                <a:lnTo>
                  <a:pt x="2906" y="4140"/>
                </a:lnTo>
                <a:lnTo>
                  <a:pt x="2910" y="4113"/>
                </a:lnTo>
                <a:lnTo>
                  <a:pt x="2915" y="4087"/>
                </a:lnTo>
                <a:lnTo>
                  <a:pt x="2918" y="4061"/>
                </a:lnTo>
                <a:lnTo>
                  <a:pt x="2919" y="4034"/>
                </a:lnTo>
                <a:lnTo>
                  <a:pt x="2921" y="4008"/>
                </a:lnTo>
                <a:lnTo>
                  <a:pt x="2921" y="3981"/>
                </a:lnTo>
                <a:lnTo>
                  <a:pt x="2920" y="3955"/>
                </a:lnTo>
                <a:lnTo>
                  <a:pt x="2919" y="3928"/>
                </a:lnTo>
                <a:lnTo>
                  <a:pt x="2917" y="3901"/>
                </a:lnTo>
                <a:lnTo>
                  <a:pt x="2912" y="3874"/>
                </a:lnTo>
                <a:lnTo>
                  <a:pt x="2909" y="3849"/>
                </a:lnTo>
                <a:lnTo>
                  <a:pt x="2904" y="3822"/>
                </a:lnTo>
                <a:lnTo>
                  <a:pt x="4946" y="532"/>
                </a:lnTo>
                <a:close/>
                <a:moveTo>
                  <a:pt x="2479" y="3126"/>
                </a:moveTo>
                <a:lnTo>
                  <a:pt x="2732" y="2726"/>
                </a:lnTo>
                <a:lnTo>
                  <a:pt x="3096" y="2957"/>
                </a:lnTo>
                <a:lnTo>
                  <a:pt x="2842" y="3358"/>
                </a:lnTo>
                <a:lnTo>
                  <a:pt x="2479" y="3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DFKai-SB" panose="03000509000000000000" pitchFamily="65" charset="-120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椭圆 60"/>
          <p:cNvSpPr/>
          <p:nvPr>
            <p:custDataLst>
              <p:tags r:id="rId16"/>
            </p:custDataLst>
          </p:nvPr>
        </p:nvSpPr>
        <p:spPr>
          <a:xfrm>
            <a:off x="3422650" y="3395663"/>
            <a:ext cx="785813" cy="785813"/>
          </a:xfrm>
          <a:prstGeom prst="ellipse">
            <a:avLst/>
          </a:prstGeom>
          <a:solidFill>
            <a:srgbClr val="00CC99"/>
          </a:solidFill>
          <a:ln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KSO_Shape"/>
          <p:cNvSpPr/>
          <p:nvPr>
            <p:custDataLst>
              <p:tags r:id="rId17"/>
            </p:custDataLst>
          </p:nvPr>
        </p:nvSpPr>
        <p:spPr bwMode="auto">
          <a:xfrm>
            <a:off x="3646488" y="3608388"/>
            <a:ext cx="400050" cy="447675"/>
          </a:xfrm>
          <a:custGeom>
            <a:avLst/>
            <a:gdLst>
              <a:gd name="T0" fmla="*/ 248428 w 2033587"/>
              <a:gd name="T1" fmla="*/ 944529 h 2276475"/>
              <a:gd name="T2" fmla="*/ 1175716 w 2033587"/>
              <a:gd name="T3" fmla="*/ 709393 h 2276475"/>
              <a:gd name="T4" fmla="*/ 1178374 w 2033587"/>
              <a:gd name="T5" fmla="*/ 591162 h 2276475"/>
              <a:gd name="T6" fmla="*/ 1585424 w 2033587"/>
              <a:gd name="T7" fmla="*/ 232745 h 2276475"/>
              <a:gd name="T8" fmla="*/ 1623685 w 2033587"/>
              <a:gd name="T9" fmla="*/ 244701 h 2276475"/>
              <a:gd name="T10" fmla="*/ 1656631 w 2033587"/>
              <a:gd name="T11" fmla="*/ 266753 h 2276475"/>
              <a:gd name="T12" fmla="*/ 1682138 w 2033587"/>
              <a:gd name="T13" fmla="*/ 297308 h 2276475"/>
              <a:gd name="T14" fmla="*/ 1697549 w 2033587"/>
              <a:gd name="T15" fmla="*/ 334505 h 2276475"/>
              <a:gd name="T16" fmla="*/ 1701800 w 2033587"/>
              <a:gd name="T17" fmla="*/ 1767638 h 2276475"/>
              <a:gd name="T18" fmla="*/ 1695689 w 2033587"/>
              <a:gd name="T19" fmla="*/ 1808289 h 2276475"/>
              <a:gd name="T20" fmla="*/ 1678419 w 2033587"/>
              <a:gd name="T21" fmla="*/ 1844423 h 2276475"/>
              <a:gd name="T22" fmla="*/ 1651849 w 2033587"/>
              <a:gd name="T23" fmla="*/ 1873649 h 2276475"/>
              <a:gd name="T24" fmla="*/ 1617839 w 2033587"/>
              <a:gd name="T25" fmla="*/ 1894372 h 2276475"/>
              <a:gd name="T26" fmla="*/ 1578251 w 2033587"/>
              <a:gd name="T27" fmla="*/ 1904469 h 2276475"/>
              <a:gd name="T28" fmla="*/ 381012 w 2033587"/>
              <a:gd name="T29" fmla="*/ 1903672 h 2276475"/>
              <a:gd name="T30" fmla="*/ 342220 w 2033587"/>
              <a:gd name="T31" fmla="*/ 1891715 h 2276475"/>
              <a:gd name="T32" fmla="*/ 309539 w 2033587"/>
              <a:gd name="T33" fmla="*/ 1869397 h 2276475"/>
              <a:gd name="T34" fmla="*/ 284298 w 2033587"/>
              <a:gd name="T35" fmla="*/ 1838844 h 2276475"/>
              <a:gd name="T36" fmla="*/ 268621 w 2033587"/>
              <a:gd name="T37" fmla="*/ 1801912 h 2276475"/>
              <a:gd name="T38" fmla="*/ 382075 w 2033587"/>
              <a:gd name="T39" fmla="*/ 1767638 h 2276475"/>
              <a:gd name="T40" fmla="*/ 385528 w 2033587"/>
              <a:gd name="T41" fmla="*/ 1778531 h 2276475"/>
              <a:gd name="T42" fmla="*/ 398017 w 2033587"/>
              <a:gd name="T43" fmla="*/ 1786768 h 2276475"/>
              <a:gd name="T44" fmla="*/ 1570013 w 2033587"/>
              <a:gd name="T45" fmla="*/ 1786502 h 2276475"/>
              <a:gd name="T46" fmla="*/ 1581704 w 2033587"/>
              <a:gd name="T47" fmla="*/ 1776937 h 2276475"/>
              <a:gd name="T48" fmla="*/ 1583830 w 2033587"/>
              <a:gd name="T49" fmla="*/ 368513 h 2276475"/>
              <a:gd name="T50" fmla="*/ 1580376 w 2033587"/>
              <a:gd name="T51" fmla="*/ 357619 h 2276475"/>
              <a:gd name="T52" fmla="*/ 1568419 w 2033587"/>
              <a:gd name="T53" fmla="*/ 349383 h 2276475"/>
              <a:gd name="T54" fmla="*/ 492697 w 2033587"/>
              <a:gd name="T55" fmla="*/ 362402 h 2276475"/>
              <a:gd name="T56" fmla="*/ 484724 w 2033587"/>
              <a:gd name="T57" fmla="*/ 402787 h 2276475"/>
              <a:gd name="T58" fmla="*/ 465590 w 2033587"/>
              <a:gd name="T59" fmla="*/ 437592 h 2276475"/>
              <a:gd name="T60" fmla="*/ 437421 w 2033587"/>
              <a:gd name="T61" fmla="*/ 465490 h 2276475"/>
              <a:gd name="T62" fmla="*/ 402608 w 2033587"/>
              <a:gd name="T63" fmla="*/ 484619 h 2276475"/>
              <a:gd name="T64" fmla="*/ 362480 w 2033587"/>
              <a:gd name="T65" fmla="*/ 492856 h 2276475"/>
              <a:gd name="T66" fmla="*/ 118789 w 2033587"/>
              <a:gd name="T67" fmla="*/ 1542067 h 2276475"/>
              <a:gd name="T68" fmla="*/ 128090 w 2033587"/>
              <a:gd name="T69" fmla="*/ 1553757 h 2276475"/>
              <a:gd name="T70" fmla="*/ 1299773 w 2033587"/>
              <a:gd name="T71" fmla="*/ 1556149 h 2276475"/>
              <a:gd name="T72" fmla="*/ 1310934 w 2033587"/>
              <a:gd name="T73" fmla="*/ 1552695 h 2276475"/>
              <a:gd name="T74" fmla="*/ 1319438 w 2033587"/>
              <a:gd name="T75" fmla="*/ 1540208 h 2276475"/>
              <a:gd name="T76" fmla="*/ 1318907 w 2033587"/>
              <a:gd name="T77" fmla="*/ 131782 h 2276475"/>
              <a:gd name="T78" fmla="*/ 1309340 w 2033587"/>
              <a:gd name="T79" fmla="*/ 120357 h 2276475"/>
              <a:gd name="T80" fmla="*/ 492963 w 2033587"/>
              <a:gd name="T81" fmla="*/ 117967 h 2276475"/>
              <a:gd name="T82" fmla="*/ 1327676 w 2033587"/>
              <a:gd name="T83" fmla="*/ 2922 h 2276475"/>
              <a:gd name="T84" fmla="*/ 1365413 w 2033587"/>
              <a:gd name="T85" fmla="*/ 16738 h 2276475"/>
              <a:gd name="T86" fmla="*/ 1397303 w 2033587"/>
              <a:gd name="T87" fmla="*/ 40385 h 2276475"/>
              <a:gd name="T88" fmla="*/ 1420954 w 2033587"/>
              <a:gd name="T89" fmla="*/ 72268 h 2276475"/>
              <a:gd name="T90" fmla="*/ 1434773 w 2033587"/>
              <a:gd name="T91" fmla="*/ 109996 h 2276475"/>
              <a:gd name="T92" fmla="*/ 1437430 w 2033587"/>
              <a:gd name="T93" fmla="*/ 1543396 h 2276475"/>
              <a:gd name="T94" fmla="*/ 1429192 w 2033587"/>
              <a:gd name="T95" fmla="*/ 1583515 h 2276475"/>
              <a:gd name="T96" fmla="*/ 1410324 w 2033587"/>
              <a:gd name="T97" fmla="*/ 1618586 h 2276475"/>
              <a:gd name="T98" fmla="*/ 1382155 w 2033587"/>
              <a:gd name="T99" fmla="*/ 1646749 h 2276475"/>
              <a:gd name="T100" fmla="*/ 1347076 w 2033587"/>
              <a:gd name="T101" fmla="*/ 1665613 h 2276475"/>
              <a:gd name="T102" fmla="*/ 1307214 w 2033587"/>
              <a:gd name="T103" fmla="*/ 1673849 h 2276475"/>
              <a:gd name="T104" fmla="*/ 109754 w 2033587"/>
              <a:gd name="T105" fmla="*/ 1671192 h 2276475"/>
              <a:gd name="T106" fmla="*/ 72017 w 2033587"/>
              <a:gd name="T107" fmla="*/ 1657377 h 2276475"/>
              <a:gd name="T108" fmla="*/ 40394 w 2033587"/>
              <a:gd name="T109" fmla="*/ 1633731 h 2276475"/>
              <a:gd name="T110" fmla="*/ 16476 w 2033587"/>
              <a:gd name="T111" fmla="*/ 1601848 h 2276475"/>
              <a:gd name="T112" fmla="*/ 2657 w 2033587"/>
              <a:gd name="T113" fmla="*/ 1564120 h 2276475"/>
              <a:gd name="T114" fmla="*/ 409517 w 2033587"/>
              <a:gd name="T115" fmla="*/ 0 h 22764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DFKai-SB" panose="03000509000000000000" pitchFamily="65" charset="-120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ï$ḻiďê"/>
          <p:cNvSpPr txBox="1"/>
          <p:nvPr>
            <p:custDataLst>
              <p:tags r:id="rId18"/>
            </p:custDataLst>
          </p:nvPr>
        </p:nvSpPr>
        <p:spPr bwMode="auto">
          <a:xfrm>
            <a:off x="3873500" y="4946650"/>
            <a:ext cx="2135188" cy="357188"/>
          </a:xfrm>
          <a:prstGeom prst="rect">
            <a:avLst/>
          </a:prstGeom>
          <a:noFill/>
          <a:ln>
            <a:noFill/>
          </a:ln>
        </p:spPr>
        <p:txBody>
          <a:bodyPr lIns="67500" tIns="35100" rIns="67500" bIns="35100" anchor="b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6851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1" lang="zh-CN" altLang="en-US" sz="1800" b="1" i="0" u="none" strike="noStrike" kern="1200" cap="none" spc="9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+mn-ea"/>
              </a:rPr>
              <a:t>離職人員合同掃描上傳，以及部分銷毀作業</a:t>
            </a:r>
            <a:endParaRPr kumimoji="1" lang="zh-CN" altLang="en-US" sz="1800" b="1" i="0" u="none" strike="noStrike" kern="1200" cap="none" spc="9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  <a:sym typeface="+mn-ea"/>
            </a:endParaRPr>
          </a:p>
        </p:txBody>
      </p:sp>
      <p:pic>
        <p:nvPicPr>
          <p:cNvPr id="12311" name="圖片 25" descr="3333333333333333333333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9144000" cy="5016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11"/>
          <p:cNvGrpSpPr>
            <a:grpSpLocks noChangeAspect="1"/>
          </p:cNvGrpSpPr>
          <p:nvPr/>
        </p:nvGrpSpPr>
        <p:grpSpPr bwMode="auto">
          <a:xfrm>
            <a:off x="233690" y="118795"/>
            <a:ext cx="409220" cy="266775"/>
            <a:chOff x="4838" y="1902"/>
            <a:chExt cx="497" cy="432"/>
          </a:xfrm>
          <a:solidFill>
            <a:schemeClr val="bg1"/>
          </a:solidFill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5001" y="1999"/>
              <a:ext cx="334" cy="335"/>
            </a:xfrm>
            <a:custGeom>
              <a:avLst/>
              <a:gdLst>
                <a:gd name="T0" fmla="*/ 9 w 80"/>
                <a:gd name="T1" fmla="*/ 19 h 80"/>
                <a:gd name="T2" fmla="*/ 10 w 80"/>
                <a:gd name="T3" fmla="*/ 26 h 80"/>
                <a:gd name="T4" fmla="*/ 5 w 80"/>
                <a:gd name="T5" fmla="*/ 27 h 80"/>
                <a:gd name="T6" fmla="*/ 0 w 80"/>
                <a:gd name="T7" fmla="*/ 31 h 80"/>
                <a:gd name="T8" fmla="*/ 3 w 80"/>
                <a:gd name="T9" fmla="*/ 37 h 80"/>
                <a:gd name="T10" fmla="*/ 7 w 80"/>
                <a:gd name="T11" fmla="*/ 42 h 80"/>
                <a:gd name="T12" fmla="*/ 3 w 80"/>
                <a:gd name="T13" fmla="*/ 46 h 80"/>
                <a:gd name="T14" fmla="*/ 1 w 80"/>
                <a:gd name="T15" fmla="*/ 52 h 80"/>
                <a:gd name="T16" fmla="*/ 7 w 80"/>
                <a:gd name="T17" fmla="*/ 56 h 80"/>
                <a:gd name="T18" fmla="*/ 11 w 80"/>
                <a:gd name="T19" fmla="*/ 57 h 80"/>
                <a:gd name="T20" fmla="*/ 11 w 80"/>
                <a:gd name="T21" fmla="*/ 63 h 80"/>
                <a:gd name="T22" fmla="*/ 13 w 80"/>
                <a:gd name="T23" fmla="*/ 70 h 80"/>
                <a:gd name="T24" fmla="*/ 19 w 80"/>
                <a:gd name="T25" fmla="*/ 70 h 80"/>
                <a:gd name="T26" fmla="*/ 25 w 80"/>
                <a:gd name="T27" fmla="*/ 70 h 80"/>
                <a:gd name="T28" fmla="*/ 27 w 80"/>
                <a:gd name="T29" fmla="*/ 74 h 80"/>
                <a:gd name="T30" fmla="*/ 31 w 80"/>
                <a:gd name="T31" fmla="*/ 79 h 80"/>
                <a:gd name="T32" fmla="*/ 37 w 80"/>
                <a:gd name="T33" fmla="*/ 76 h 80"/>
                <a:gd name="T34" fmla="*/ 42 w 80"/>
                <a:gd name="T35" fmla="*/ 73 h 80"/>
                <a:gd name="T36" fmla="*/ 46 w 80"/>
                <a:gd name="T37" fmla="*/ 76 h 80"/>
                <a:gd name="T38" fmla="*/ 52 w 80"/>
                <a:gd name="T39" fmla="*/ 78 h 80"/>
                <a:gd name="T40" fmla="*/ 56 w 80"/>
                <a:gd name="T41" fmla="*/ 73 h 80"/>
                <a:gd name="T42" fmla="*/ 58 w 80"/>
                <a:gd name="T43" fmla="*/ 67 h 80"/>
                <a:gd name="T44" fmla="*/ 63 w 80"/>
                <a:gd name="T45" fmla="*/ 68 h 80"/>
                <a:gd name="T46" fmla="*/ 69 w 80"/>
                <a:gd name="T47" fmla="*/ 67 h 80"/>
                <a:gd name="T48" fmla="*/ 70 w 80"/>
                <a:gd name="T49" fmla="*/ 60 h 80"/>
                <a:gd name="T50" fmla="*/ 69 w 80"/>
                <a:gd name="T51" fmla="*/ 54 h 80"/>
                <a:gd name="T52" fmla="*/ 74 w 80"/>
                <a:gd name="T53" fmla="*/ 53 h 80"/>
                <a:gd name="T54" fmla="*/ 79 w 80"/>
                <a:gd name="T55" fmla="*/ 48 h 80"/>
                <a:gd name="T56" fmla="*/ 76 w 80"/>
                <a:gd name="T57" fmla="*/ 42 h 80"/>
                <a:gd name="T58" fmla="*/ 72 w 80"/>
                <a:gd name="T59" fmla="*/ 37 h 80"/>
                <a:gd name="T60" fmla="*/ 76 w 80"/>
                <a:gd name="T61" fmla="*/ 34 h 80"/>
                <a:gd name="T62" fmla="*/ 78 w 80"/>
                <a:gd name="T63" fmla="*/ 27 h 80"/>
                <a:gd name="T64" fmla="*/ 73 w 80"/>
                <a:gd name="T65" fmla="*/ 24 h 80"/>
                <a:gd name="T66" fmla="*/ 67 w 80"/>
                <a:gd name="T67" fmla="*/ 21 h 80"/>
                <a:gd name="T68" fmla="*/ 68 w 80"/>
                <a:gd name="T69" fmla="*/ 16 h 80"/>
                <a:gd name="T70" fmla="*/ 67 w 80"/>
                <a:gd name="T71" fmla="*/ 10 h 80"/>
                <a:gd name="T72" fmla="*/ 60 w 80"/>
                <a:gd name="T73" fmla="*/ 9 h 80"/>
                <a:gd name="T74" fmla="*/ 54 w 80"/>
                <a:gd name="T75" fmla="*/ 10 h 80"/>
                <a:gd name="T76" fmla="*/ 52 w 80"/>
                <a:gd name="T77" fmla="*/ 5 h 80"/>
                <a:gd name="T78" fmla="*/ 48 w 80"/>
                <a:gd name="T79" fmla="*/ 0 h 80"/>
                <a:gd name="T80" fmla="*/ 42 w 80"/>
                <a:gd name="T81" fmla="*/ 3 h 80"/>
                <a:gd name="T82" fmla="*/ 37 w 80"/>
                <a:gd name="T83" fmla="*/ 7 h 80"/>
                <a:gd name="T84" fmla="*/ 33 w 80"/>
                <a:gd name="T85" fmla="*/ 3 h 80"/>
                <a:gd name="T86" fmla="*/ 27 w 80"/>
                <a:gd name="T87" fmla="*/ 1 h 80"/>
                <a:gd name="T88" fmla="*/ 23 w 80"/>
                <a:gd name="T89" fmla="*/ 7 h 80"/>
                <a:gd name="T90" fmla="*/ 21 w 80"/>
                <a:gd name="T91" fmla="*/ 13 h 80"/>
                <a:gd name="T92" fmla="*/ 16 w 80"/>
                <a:gd name="T93" fmla="*/ 11 h 80"/>
                <a:gd name="T94" fmla="*/ 10 w 80"/>
                <a:gd name="T95" fmla="*/ 13 h 80"/>
                <a:gd name="T96" fmla="*/ 9 w 80"/>
                <a:gd name="T97" fmla="*/ 19 h 80"/>
                <a:gd name="T98" fmla="*/ 32 w 80"/>
                <a:gd name="T99" fmla="*/ 18 h 80"/>
                <a:gd name="T100" fmla="*/ 62 w 80"/>
                <a:gd name="T101" fmla="*/ 33 h 80"/>
                <a:gd name="T102" fmla="*/ 47 w 80"/>
                <a:gd name="T103" fmla="*/ 62 h 80"/>
                <a:gd name="T104" fmla="*/ 18 w 80"/>
                <a:gd name="T105" fmla="*/ 47 h 80"/>
                <a:gd name="T106" fmla="*/ 32 w 80"/>
                <a:gd name="T107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0">
                  <a:moveTo>
                    <a:pt x="9" y="19"/>
                  </a:moveTo>
                  <a:cubicBezTo>
                    <a:pt x="11" y="21"/>
                    <a:pt x="10" y="25"/>
                    <a:pt x="10" y="26"/>
                  </a:cubicBezTo>
                  <a:cubicBezTo>
                    <a:pt x="9" y="27"/>
                    <a:pt x="7" y="27"/>
                    <a:pt x="5" y="27"/>
                  </a:cubicBezTo>
                  <a:cubicBezTo>
                    <a:pt x="3" y="26"/>
                    <a:pt x="1" y="28"/>
                    <a:pt x="0" y="31"/>
                  </a:cubicBezTo>
                  <a:cubicBezTo>
                    <a:pt x="0" y="34"/>
                    <a:pt x="1" y="37"/>
                    <a:pt x="3" y="37"/>
                  </a:cubicBezTo>
                  <a:cubicBezTo>
                    <a:pt x="5" y="38"/>
                    <a:pt x="7" y="41"/>
                    <a:pt x="7" y="42"/>
                  </a:cubicBezTo>
                  <a:cubicBezTo>
                    <a:pt x="7" y="44"/>
                    <a:pt x="5" y="45"/>
                    <a:pt x="3" y="46"/>
                  </a:cubicBezTo>
                  <a:cubicBezTo>
                    <a:pt x="1" y="47"/>
                    <a:pt x="0" y="49"/>
                    <a:pt x="1" y="52"/>
                  </a:cubicBezTo>
                  <a:cubicBezTo>
                    <a:pt x="2" y="55"/>
                    <a:pt x="4" y="57"/>
                    <a:pt x="7" y="56"/>
                  </a:cubicBezTo>
                  <a:cubicBezTo>
                    <a:pt x="9" y="55"/>
                    <a:pt x="11" y="56"/>
                    <a:pt x="11" y="57"/>
                  </a:cubicBezTo>
                  <a:cubicBezTo>
                    <a:pt x="12" y="58"/>
                    <a:pt x="13" y="62"/>
                    <a:pt x="11" y="63"/>
                  </a:cubicBezTo>
                  <a:cubicBezTo>
                    <a:pt x="10" y="65"/>
                    <a:pt x="10" y="68"/>
                    <a:pt x="13" y="70"/>
                  </a:cubicBezTo>
                  <a:cubicBezTo>
                    <a:pt x="15" y="72"/>
                    <a:pt x="18" y="72"/>
                    <a:pt x="19" y="70"/>
                  </a:cubicBezTo>
                  <a:cubicBezTo>
                    <a:pt x="20" y="69"/>
                    <a:pt x="24" y="69"/>
                    <a:pt x="25" y="70"/>
                  </a:cubicBezTo>
                  <a:cubicBezTo>
                    <a:pt x="27" y="70"/>
                    <a:pt x="27" y="72"/>
                    <a:pt x="27" y="74"/>
                  </a:cubicBezTo>
                  <a:cubicBezTo>
                    <a:pt x="26" y="76"/>
                    <a:pt x="28" y="78"/>
                    <a:pt x="31" y="79"/>
                  </a:cubicBezTo>
                  <a:cubicBezTo>
                    <a:pt x="34" y="80"/>
                    <a:pt x="37" y="79"/>
                    <a:pt x="37" y="76"/>
                  </a:cubicBezTo>
                  <a:cubicBezTo>
                    <a:pt x="37" y="74"/>
                    <a:pt x="41" y="73"/>
                    <a:pt x="42" y="73"/>
                  </a:cubicBezTo>
                  <a:cubicBezTo>
                    <a:pt x="43" y="72"/>
                    <a:pt x="45" y="74"/>
                    <a:pt x="46" y="76"/>
                  </a:cubicBezTo>
                  <a:cubicBezTo>
                    <a:pt x="46" y="78"/>
                    <a:pt x="49" y="79"/>
                    <a:pt x="52" y="78"/>
                  </a:cubicBezTo>
                  <a:cubicBezTo>
                    <a:pt x="55" y="77"/>
                    <a:pt x="56" y="75"/>
                    <a:pt x="56" y="73"/>
                  </a:cubicBezTo>
                  <a:cubicBezTo>
                    <a:pt x="55" y="71"/>
                    <a:pt x="57" y="68"/>
                    <a:pt x="58" y="67"/>
                  </a:cubicBezTo>
                  <a:cubicBezTo>
                    <a:pt x="59" y="66"/>
                    <a:pt x="61" y="67"/>
                    <a:pt x="63" y="68"/>
                  </a:cubicBezTo>
                  <a:cubicBezTo>
                    <a:pt x="65" y="70"/>
                    <a:pt x="67" y="69"/>
                    <a:pt x="69" y="67"/>
                  </a:cubicBezTo>
                  <a:cubicBezTo>
                    <a:pt x="71" y="65"/>
                    <a:pt x="72" y="62"/>
                    <a:pt x="70" y="60"/>
                  </a:cubicBezTo>
                  <a:cubicBezTo>
                    <a:pt x="69" y="59"/>
                    <a:pt x="69" y="55"/>
                    <a:pt x="69" y="54"/>
                  </a:cubicBezTo>
                  <a:cubicBezTo>
                    <a:pt x="70" y="53"/>
                    <a:pt x="72" y="52"/>
                    <a:pt x="74" y="53"/>
                  </a:cubicBezTo>
                  <a:cubicBezTo>
                    <a:pt x="76" y="53"/>
                    <a:pt x="78" y="51"/>
                    <a:pt x="79" y="48"/>
                  </a:cubicBezTo>
                  <a:cubicBezTo>
                    <a:pt x="80" y="45"/>
                    <a:pt x="78" y="43"/>
                    <a:pt x="76" y="42"/>
                  </a:cubicBezTo>
                  <a:cubicBezTo>
                    <a:pt x="74" y="42"/>
                    <a:pt x="72" y="38"/>
                    <a:pt x="72" y="37"/>
                  </a:cubicBezTo>
                  <a:cubicBezTo>
                    <a:pt x="72" y="36"/>
                    <a:pt x="74" y="34"/>
                    <a:pt x="76" y="34"/>
                  </a:cubicBezTo>
                  <a:cubicBezTo>
                    <a:pt x="78" y="33"/>
                    <a:pt x="79" y="30"/>
                    <a:pt x="78" y="27"/>
                  </a:cubicBezTo>
                  <a:cubicBezTo>
                    <a:pt x="77" y="25"/>
                    <a:pt x="75" y="23"/>
                    <a:pt x="73" y="24"/>
                  </a:cubicBezTo>
                  <a:cubicBezTo>
                    <a:pt x="71" y="24"/>
                    <a:pt x="67" y="22"/>
                    <a:pt x="67" y="21"/>
                  </a:cubicBezTo>
                  <a:cubicBezTo>
                    <a:pt x="66" y="20"/>
                    <a:pt x="66" y="18"/>
                    <a:pt x="68" y="16"/>
                  </a:cubicBezTo>
                  <a:cubicBezTo>
                    <a:pt x="69" y="15"/>
                    <a:pt x="69" y="12"/>
                    <a:pt x="67" y="10"/>
                  </a:cubicBezTo>
                  <a:cubicBezTo>
                    <a:pt x="64" y="8"/>
                    <a:pt x="61" y="8"/>
                    <a:pt x="60" y="9"/>
                  </a:cubicBezTo>
                  <a:cubicBezTo>
                    <a:pt x="59" y="11"/>
                    <a:pt x="55" y="10"/>
                    <a:pt x="54" y="10"/>
                  </a:cubicBezTo>
                  <a:cubicBezTo>
                    <a:pt x="52" y="9"/>
                    <a:pt x="52" y="7"/>
                    <a:pt x="52" y="5"/>
                  </a:cubicBezTo>
                  <a:cubicBezTo>
                    <a:pt x="53" y="3"/>
                    <a:pt x="51" y="1"/>
                    <a:pt x="48" y="0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5"/>
                    <a:pt x="38" y="7"/>
                    <a:pt x="37" y="7"/>
                  </a:cubicBezTo>
                  <a:cubicBezTo>
                    <a:pt x="36" y="7"/>
                    <a:pt x="34" y="5"/>
                    <a:pt x="33" y="3"/>
                  </a:cubicBezTo>
                  <a:cubicBezTo>
                    <a:pt x="33" y="1"/>
                    <a:pt x="30" y="1"/>
                    <a:pt x="27" y="1"/>
                  </a:cubicBezTo>
                  <a:cubicBezTo>
                    <a:pt x="24" y="2"/>
                    <a:pt x="23" y="5"/>
                    <a:pt x="23" y="7"/>
                  </a:cubicBezTo>
                  <a:cubicBezTo>
                    <a:pt x="24" y="9"/>
                    <a:pt x="22" y="12"/>
                    <a:pt x="21" y="13"/>
                  </a:cubicBezTo>
                  <a:cubicBezTo>
                    <a:pt x="20" y="13"/>
                    <a:pt x="18" y="13"/>
                    <a:pt x="16" y="11"/>
                  </a:cubicBezTo>
                  <a:cubicBezTo>
                    <a:pt x="15" y="10"/>
                    <a:pt x="12" y="11"/>
                    <a:pt x="10" y="13"/>
                  </a:cubicBezTo>
                  <a:cubicBezTo>
                    <a:pt x="8" y="15"/>
                    <a:pt x="7" y="18"/>
                    <a:pt x="9" y="19"/>
                  </a:cubicBezTo>
                  <a:close/>
                  <a:moveTo>
                    <a:pt x="32" y="18"/>
                  </a:moveTo>
                  <a:cubicBezTo>
                    <a:pt x="45" y="14"/>
                    <a:pt x="58" y="21"/>
                    <a:pt x="62" y="33"/>
                  </a:cubicBezTo>
                  <a:cubicBezTo>
                    <a:pt x="65" y="45"/>
                    <a:pt x="59" y="58"/>
                    <a:pt x="47" y="62"/>
                  </a:cubicBezTo>
                  <a:cubicBezTo>
                    <a:pt x="34" y="66"/>
                    <a:pt x="21" y="59"/>
                    <a:pt x="18" y="47"/>
                  </a:cubicBezTo>
                  <a:cubicBezTo>
                    <a:pt x="14" y="35"/>
                    <a:pt x="20" y="22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4838" y="1902"/>
              <a:ext cx="217" cy="214"/>
            </a:xfrm>
            <a:custGeom>
              <a:avLst/>
              <a:gdLst>
                <a:gd name="T0" fmla="*/ 6 w 52"/>
                <a:gd name="T1" fmla="*/ 12 h 51"/>
                <a:gd name="T2" fmla="*/ 7 w 52"/>
                <a:gd name="T3" fmla="*/ 16 h 51"/>
                <a:gd name="T4" fmla="*/ 4 w 52"/>
                <a:gd name="T5" fmla="*/ 17 h 51"/>
                <a:gd name="T6" fmla="*/ 1 w 52"/>
                <a:gd name="T7" fmla="*/ 20 h 51"/>
                <a:gd name="T8" fmla="*/ 3 w 52"/>
                <a:gd name="T9" fmla="*/ 24 h 51"/>
                <a:gd name="T10" fmla="*/ 5 w 52"/>
                <a:gd name="T11" fmla="*/ 27 h 51"/>
                <a:gd name="T12" fmla="*/ 3 w 52"/>
                <a:gd name="T13" fmla="*/ 29 h 51"/>
                <a:gd name="T14" fmla="*/ 1 w 52"/>
                <a:gd name="T15" fmla="*/ 33 h 51"/>
                <a:gd name="T16" fmla="*/ 5 w 52"/>
                <a:gd name="T17" fmla="*/ 36 h 51"/>
                <a:gd name="T18" fmla="*/ 8 w 52"/>
                <a:gd name="T19" fmla="*/ 36 h 51"/>
                <a:gd name="T20" fmla="*/ 8 w 52"/>
                <a:gd name="T21" fmla="*/ 41 h 51"/>
                <a:gd name="T22" fmla="*/ 9 w 52"/>
                <a:gd name="T23" fmla="*/ 45 h 51"/>
                <a:gd name="T24" fmla="*/ 13 w 52"/>
                <a:gd name="T25" fmla="*/ 45 h 51"/>
                <a:gd name="T26" fmla="*/ 17 w 52"/>
                <a:gd name="T27" fmla="*/ 45 h 51"/>
                <a:gd name="T28" fmla="*/ 18 w 52"/>
                <a:gd name="T29" fmla="*/ 48 h 51"/>
                <a:gd name="T30" fmla="*/ 21 w 52"/>
                <a:gd name="T31" fmla="*/ 51 h 51"/>
                <a:gd name="T32" fmla="*/ 25 w 52"/>
                <a:gd name="T33" fmla="*/ 49 h 51"/>
                <a:gd name="T34" fmla="*/ 28 w 52"/>
                <a:gd name="T35" fmla="*/ 47 h 51"/>
                <a:gd name="T36" fmla="*/ 30 w 52"/>
                <a:gd name="T37" fmla="*/ 49 h 51"/>
                <a:gd name="T38" fmla="*/ 34 w 52"/>
                <a:gd name="T39" fmla="*/ 50 h 51"/>
                <a:gd name="T40" fmla="*/ 37 w 52"/>
                <a:gd name="T41" fmla="*/ 47 h 51"/>
                <a:gd name="T42" fmla="*/ 38 w 52"/>
                <a:gd name="T43" fmla="*/ 43 h 51"/>
                <a:gd name="T44" fmla="*/ 41 w 52"/>
                <a:gd name="T45" fmla="*/ 44 h 51"/>
                <a:gd name="T46" fmla="*/ 45 w 52"/>
                <a:gd name="T47" fmla="*/ 43 h 51"/>
                <a:gd name="T48" fmla="*/ 46 w 52"/>
                <a:gd name="T49" fmla="*/ 39 h 51"/>
                <a:gd name="T50" fmla="*/ 45 w 52"/>
                <a:gd name="T51" fmla="*/ 35 h 51"/>
                <a:gd name="T52" fmla="*/ 48 w 52"/>
                <a:gd name="T53" fmla="*/ 34 h 51"/>
                <a:gd name="T54" fmla="*/ 51 w 52"/>
                <a:gd name="T55" fmla="*/ 31 h 51"/>
                <a:gd name="T56" fmla="*/ 50 w 52"/>
                <a:gd name="T57" fmla="*/ 27 h 51"/>
                <a:gd name="T58" fmla="*/ 47 w 52"/>
                <a:gd name="T59" fmla="*/ 24 h 51"/>
                <a:gd name="T60" fmla="*/ 49 w 52"/>
                <a:gd name="T61" fmla="*/ 22 h 51"/>
                <a:gd name="T62" fmla="*/ 51 w 52"/>
                <a:gd name="T63" fmla="*/ 18 h 51"/>
                <a:gd name="T64" fmla="*/ 47 w 52"/>
                <a:gd name="T65" fmla="*/ 15 h 51"/>
                <a:gd name="T66" fmla="*/ 44 w 52"/>
                <a:gd name="T67" fmla="*/ 13 h 51"/>
                <a:gd name="T68" fmla="*/ 44 w 52"/>
                <a:gd name="T69" fmla="*/ 10 h 51"/>
                <a:gd name="T70" fmla="*/ 43 w 52"/>
                <a:gd name="T71" fmla="*/ 6 h 51"/>
                <a:gd name="T72" fmla="*/ 39 w 52"/>
                <a:gd name="T73" fmla="*/ 6 h 51"/>
                <a:gd name="T74" fmla="*/ 35 w 52"/>
                <a:gd name="T75" fmla="*/ 6 h 51"/>
                <a:gd name="T76" fmla="*/ 34 w 52"/>
                <a:gd name="T77" fmla="*/ 3 h 51"/>
                <a:gd name="T78" fmla="*/ 32 w 52"/>
                <a:gd name="T79" fmla="*/ 0 h 51"/>
                <a:gd name="T80" fmla="*/ 28 w 52"/>
                <a:gd name="T81" fmla="*/ 2 h 51"/>
                <a:gd name="T82" fmla="*/ 24 w 52"/>
                <a:gd name="T83" fmla="*/ 4 h 51"/>
                <a:gd name="T84" fmla="*/ 22 w 52"/>
                <a:gd name="T85" fmla="*/ 2 h 51"/>
                <a:gd name="T86" fmla="*/ 18 w 52"/>
                <a:gd name="T87" fmla="*/ 1 h 51"/>
                <a:gd name="T88" fmla="*/ 16 w 52"/>
                <a:gd name="T89" fmla="*/ 4 h 51"/>
                <a:gd name="T90" fmla="*/ 14 w 52"/>
                <a:gd name="T91" fmla="*/ 8 h 51"/>
                <a:gd name="T92" fmla="*/ 11 w 52"/>
                <a:gd name="T93" fmla="*/ 7 h 51"/>
                <a:gd name="T94" fmla="*/ 7 w 52"/>
                <a:gd name="T95" fmla="*/ 8 h 51"/>
                <a:gd name="T96" fmla="*/ 6 w 52"/>
                <a:gd name="T97" fmla="*/ 12 h 51"/>
                <a:gd name="T98" fmla="*/ 22 w 52"/>
                <a:gd name="T99" fmla="*/ 11 h 51"/>
                <a:gd name="T100" fmla="*/ 40 w 52"/>
                <a:gd name="T101" fmla="*/ 21 h 51"/>
                <a:gd name="T102" fmla="*/ 31 w 52"/>
                <a:gd name="T103" fmla="*/ 40 h 51"/>
                <a:gd name="T104" fmla="*/ 12 w 52"/>
                <a:gd name="T105" fmla="*/ 30 h 51"/>
                <a:gd name="T106" fmla="*/ 22 w 52"/>
                <a:gd name="T10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1">
                  <a:moveTo>
                    <a:pt x="6" y="12"/>
                  </a:moveTo>
                  <a:cubicBezTo>
                    <a:pt x="7" y="13"/>
                    <a:pt x="7" y="16"/>
                    <a:pt x="7" y="16"/>
                  </a:cubicBezTo>
                  <a:cubicBezTo>
                    <a:pt x="7" y="17"/>
                    <a:pt x="5" y="18"/>
                    <a:pt x="4" y="17"/>
                  </a:cubicBezTo>
                  <a:cubicBezTo>
                    <a:pt x="3" y="17"/>
                    <a:pt x="1" y="18"/>
                    <a:pt x="1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4"/>
                    <a:pt x="5" y="26"/>
                    <a:pt x="5" y="27"/>
                  </a:cubicBezTo>
                  <a:cubicBezTo>
                    <a:pt x="5" y="28"/>
                    <a:pt x="4" y="29"/>
                    <a:pt x="3" y="29"/>
                  </a:cubicBezTo>
                  <a:cubicBezTo>
                    <a:pt x="1" y="30"/>
                    <a:pt x="1" y="32"/>
                    <a:pt x="1" y="33"/>
                  </a:cubicBezTo>
                  <a:cubicBezTo>
                    <a:pt x="2" y="35"/>
                    <a:pt x="4" y="36"/>
                    <a:pt x="5" y="36"/>
                  </a:cubicBezTo>
                  <a:cubicBezTo>
                    <a:pt x="6" y="36"/>
                    <a:pt x="8" y="36"/>
                    <a:pt x="8" y="36"/>
                  </a:cubicBezTo>
                  <a:cubicBezTo>
                    <a:pt x="8" y="37"/>
                    <a:pt x="9" y="40"/>
                    <a:pt x="8" y="41"/>
                  </a:cubicBezTo>
                  <a:cubicBezTo>
                    <a:pt x="7" y="42"/>
                    <a:pt x="7" y="43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4" y="44"/>
                    <a:pt x="16" y="44"/>
                    <a:pt x="17" y="45"/>
                  </a:cubicBezTo>
                  <a:cubicBezTo>
                    <a:pt x="18" y="45"/>
                    <a:pt x="18" y="46"/>
                    <a:pt x="18" y="48"/>
                  </a:cubicBezTo>
                  <a:cubicBezTo>
                    <a:pt x="18" y="49"/>
                    <a:pt x="19" y="50"/>
                    <a:pt x="21" y="51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5" y="48"/>
                    <a:pt x="27" y="47"/>
                    <a:pt x="28" y="47"/>
                  </a:cubicBezTo>
                  <a:cubicBezTo>
                    <a:pt x="29" y="47"/>
                    <a:pt x="30" y="48"/>
                    <a:pt x="30" y="49"/>
                  </a:cubicBezTo>
                  <a:cubicBezTo>
                    <a:pt x="30" y="50"/>
                    <a:pt x="32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6" y="45"/>
                    <a:pt x="38" y="43"/>
                    <a:pt x="38" y="43"/>
                  </a:cubicBezTo>
                  <a:cubicBezTo>
                    <a:pt x="39" y="42"/>
                    <a:pt x="40" y="43"/>
                    <a:pt x="41" y="44"/>
                  </a:cubicBezTo>
                  <a:cubicBezTo>
                    <a:pt x="42" y="45"/>
                    <a:pt x="44" y="44"/>
                    <a:pt x="45" y="43"/>
                  </a:cubicBezTo>
                  <a:cubicBezTo>
                    <a:pt x="47" y="42"/>
                    <a:pt x="47" y="40"/>
                    <a:pt x="46" y="39"/>
                  </a:cubicBezTo>
                  <a:cubicBezTo>
                    <a:pt x="45" y="38"/>
                    <a:pt x="45" y="35"/>
                    <a:pt x="45" y="35"/>
                  </a:cubicBezTo>
                  <a:cubicBezTo>
                    <a:pt x="46" y="34"/>
                    <a:pt x="47" y="34"/>
                    <a:pt x="48" y="34"/>
                  </a:cubicBezTo>
                  <a:cubicBezTo>
                    <a:pt x="50" y="34"/>
                    <a:pt x="51" y="33"/>
                    <a:pt x="51" y="31"/>
                  </a:cubicBezTo>
                  <a:cubicBezTo>
                    <a:pt x="52" y="29"/>
                    <a:pt x="51" y="27"/>
                    <a:pt x="50" y="27"/>
                  </a:cubicBezTo>
                  <a:cubicBezTo>
                    <a:pt x="48" y="27"/>
                    <a:pt x="47" y="25"/>
                    <a:pt x="47" y="24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1" y="21"/>
                    <a:pt x="51" y="19"/>
                    <a:pt x="51" y="18"/>
                  </a:cubicBezTo>
                  <a:cubicBezTo>
                    <a:pt x="50" y="16"/>
                    <a:pt x="49" y="15"/>
                    <a:pt x="47" y="15"/>
                  </a:cubicBezTo>
                  <a:cubicBezTo>
                    <a:pt x="46" y="16"/>
                    <a:pt x="44" y="14"/>
                    <a:pt x="44" y="13"/>
                  </a:cubicBezTo>
                  <a:cubicBezTo>
                    <a:pt x="43" y="13"/>
                    <a:pt x="43" y="11"/>
                    <a:pt x="44" y="10"/>
                  </a:cubicBezTo>
                  <a:cubicBezTo>
                    <a:pt x="45" y="9"/>
                    <a:pt x="45" y="8"/>
                    <a:pt x="43" y="6"/>
                  </a:cubicBezTo>
                  <a:cubicBezTo>
                    <a:pt x="42" y="5"/>
                    <a:pt x="40" y="5"/>
                    <a:pt x="39" y="6"/>
                  </a:cubicBezTo>
                  <a:cubicBezTo>
                    <a:pt x="38" y="7"/>
                    <a:pt x="36" y="7"/>
                    <a:pt x="35" y="6"/>
                  </a:cubicBezTo>
                  <a:cubicBezTo>
                    <a:pt x="34" y="6"/>
                    <a:pt x="34" y="5"/>
                    <a:pt x="34" y="3"/>
                  </a:cubicBezTo>
                  <a:cubicBezTo>
                    <a:pt x="35" y="2"/>
                    <a:pt x="33" y="1"/>
                    <a:pt x="32" y="0"/>
                  </a:cubicBezTo>
                  <a:cubicBezTo>
                    <a:pt x="30" y="0"/>
                    <a:pt x="28" y="1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4" y="4"/>
                    <a:pt x="23" y="3"/>
                    <a:pt x="22" y="2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6"/>
                    <a:pt x="15" y="8"/>
                    <a:pt x="14" y="8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8" y="7"/>
                    <a:pt x="7" y="8"/>
                  </a:cubicBezTo>
                  <a:cubicBezTo>
                    <a:pt x="6" y="10"/>
                    <a:pt x="5" y="11"/>
                    <a:pt x="6" y="12"/>
                  </a:cubicBezTo>
                  <a:close/>
                  <a:moveTo>
                    <a:pt x="22" y="11"/>
                  </a:moveTo>
                  <a:cubicBezTo>
                    <a:pt x="29" y="9"/>
                    <a:pt x="38" y="13"/>
                    <a:pt x="40" y="21"/>
                  </a:cubicBezTo>
                  <a:cubicBezTo>
                    <a:pt x="43" y="29"/>
                    <a:pt x="38" y="37"/>
                    <a:pt x="31" y="40"/>
                  </a:cubicBezTo>
                  <a:cubicBezTo>
                    <a:pt x="23" y="42"/>
                    <a:pt x="14" y="38"/>
                    <a:pt x="12" y="30"/>
                  </a:cubicBezTo>
                  <a:cubicBezTo>
                    <a:pt x="9" y="22"/>
                    <a:pt x="14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14"/>
            <p:cNvSpPr>
              <a:spLocks noEditPoints="1"/>
            </p:cNvSpPr>
            <p:nvPr/>
          </p:nvSpPr>
          <p:spPr bwMode="auto">
            <a:xfrm>
              <a:off x="4842" y="2116"/>
              <a:ext cx="163" cy="168"/>
            </a:xfrm>
            <a:custGeom>
              <a:avLst/>
              <a:gdLst>
                <a:gd name="T0" fmla="*/ 4 w 39"/>
                <a:gd name="T1" fmla="*/ 10 h 40"/>
                <a:gd name="T2" fmla="*/ 5 w 39"/>
                <a:gd name="T3" fmla="*/ 13 h 40"/>
                <a:gd name="T4" fmla="*/ 2 w 39"/>
                <a:gd name="T5" fmla="*/ 13 h 40"/>
                <a:gd name="T6" fmla="*/ 0 w 39"/>
                <a:gd name="T7" fmla="*/ 16 h 40"/>
                <a:gd name="T8" fmla="*/ 1 w 39"/>
                <a:gd name="T9" fmla="*/ 19 h 40"/>
                <a:gd name="T10" fmla="*/ 3 w 39"/>
                <a:gd name="T11" fmla="*/ 21 h 40"/>
                <a:gd name="T12" fmla="*/ 2 w 39"/>
                <a:gd name="T13" fmla="*/ 23 h 40"/>
                <a:gd name="T14" fmla="*/ 1 w 39"/>
                <a:gd name="T15" fmla="*/ 26 h 40"/>
                <a:gd name="T16" fmla="*/ 3 w 39"/>
                <a:gd name="T17" fmla="*/ 28 h 40"/>
                <a:gd name="T18" fmla="*/ 5 w 39"/>
                <a:gd name="T19" fmla="*/ 28 h 40"/>
                <a:gd name="T20" fmla="*/ 5 w 39"/>
                <a:gd name="T21" fmla="*/ 31 h 40"/>
                <a:gd name="T22" fmla="*/ 6 w 39"/>
                <a:gd name="T23" fmla="*/ 35 h 40"/>
                <a:gd name="T24" fmla="*/ 9 w 39"/>
                <a:gd name="T25" fmla="*/ 35 h 40"/>
                <a:gd name="T26" fmla="*/ 13 w 39"/>
                <a:gd name="T27" fmla="*/ 34 h 40"/>
                <a:gd name="T28" fmla="*/ 13 w 39"/>
                <a:gd name="T29" fmla="*/ 37 h 40"/>
                <a:gd name="T30" fmla="*/ 15 w 39"/>
                <a:gd name="T31" fmla="*/ 39 h 40"/>
                <a:gd name="T32" fmla="*/ 18 w 39"/>
                <a:gd name="T33" fmla="*/ 38 h 40"/>
                <a:gd name="T34" fmla="*/ 21 w 39"/>
                <a:gd name="T35" fmla="*/ 36 h 40"/>
                <a:gd name="T36" fmla="*/ 22 w 39"/>
                <a:gd name="T37" fmla="*/ 38 h 40"/>
                <a:gd name="T38" fmla="*/ 26 w 39"/>
                <a:gd name="T39" fmla="*/ 39 h 40"/>
                <a:gd name="T40" fmla="*/ 27 w 39"/>
                <a:gd name="T41" fmla="*/ 36 h 40"/>
                <a:gd name="T42" fmla="*/ 29 w 39"/>
                <a:gd name="T43" fmla="*/ 33 h 40"/>
                <a:gd name="T44" fmla="*/ 31 w 39"/>
                <a:gd name="T45" fmla="*/ 34 h 40"/>
                <a:gd name="T46" fmla="*/ 34 w 39"/>
                <a:gd name="T47" fmla="*/ 33 h 40"/>
                <a:gd name="T48" fmla="*/ 35 w 39"/>
                <a:gd name="T49" fmla="*/ 30 h 40"/>
                <a:gd name="T50" fmla="*/ 34 w 39"/>
                <a:gd name="T51" fmla="*/ 27 h 40"/>
                <a:gd name="T52" fmla="*/ 36 w 39"/>
                <a:gd name="T53" fmla="*/ 26 h 40"/>
                <a:gd name="T54" fmla="*/ 39 w 39"/>
                <a:gd name="T55" fmla="*/ 24 h 40"/>
                <a:gd name="T56" fmla="*/ 38 w 39"/>
                <a:gd name="T57" fmla="*/ 21 h 40"/>
                <a:gd name="T58" fmla="*/ 36 w 39"/>
                <a:gd name="T59" fmla="*/ 18 h 40"/>
                <a:gd name="T60" fmla="*/ 37 w 39"/>
                <a:gd name="T61" fmla="*/ 17 h 40"/>
                <a:gd name="T62" fmla="*/ 38 w 39"/>
                <a:gd name="T63" fmla="*/ 14 h 40"/>
                <a:gd name="T64" fmla="*/ 36 w 39"/>
                <a:gd name="T65" fmla="*/ 12 h 40"/>
                <a:gd name="T66" fmla="*/ 33 w 39"/>
                <a:gd name="T67" fmla="*/ 10 h 40"/>
                <a:gd name="T68" fmla="*/ 33 w 39"/>
                <a:gd name="T69" fmla="*/ 8 h 40"/>
                <a:gd name="T70" fmla="*/ 33 w 39"/>
                <a:gd name="T71" fmla="*/ 5 h 40"/>
                <a:gd name="T72" fmla="*/ 30 w 39"/>
                <a:gd name="T73" fmla="*/ 5 h 40"/>
                <a:gd name="T74" fmla="*/ 26 w 39"/>
                <a:gd name="T75" fmla="*/ 5 h 40"/>
                <a:gd name="T76" fmla="*/ 26 w 39"/>
                <a:gd name="T77" fmla="*/ 3 h 40"/>
                <a:gd name="T78" fmla="*/ 24 w 39"/>
                <a:gd name="T79" fmla="*/ 0 h 40"/>
                <a:gd name="T80" fmla="*/ 21 w 39"/>
                <a:gd name="T81" fmla="*/ 2 h 40"/>
                <a:gd name="T82" fmla="*/ 18 w 39"/>
                <a:gd name="T83" fmla="*/ 4 h 40"/>
                <a:gd name="T84" fmla="*/ 16 w 39"/>
                <a:gd name="T85" fmla="*/ 2 h 40"/>
                <a:gd name="T86" fmla="*/ 13 w 39"/>
                <a:gd name="T87" fmla="*/ 1 h 40"/>
                <a:gd name="T88" fmla="*/ 11 w 39"/>
                <a:gd name="T89" fmla="*/ 3 h 40"/>
                <a:gd name="T90" fmla="*/ 10 w 39"/>
                <a:gd name="T91" fmla="*/ 6 h 40"/>
                <a:gd name="T92" fmla="*/ 8 w 39"/>
                <a:gd name="T93" fmla="*/ 6 h 40"/>
                <a:gd name="T94" fmla="*/ 5 w 39"/>
                <a:gd name="T95" fmla="*/ 6 h 40"/>
                <a:gd name="T96" fmla="*/ 4 w 39"/>
                <a:gd name="T97" fmla="*/ 10 h 40"/>
                <a:gd name="T98" fmla="*/ 16 w 39"/>
                <a:gd name="T99" fmla="*/ 9 h 40"/>
                <a:gd name="T100" fmla="*/ 30 w 39"/>
                <a:gd name="T101" fmla="*/ 16 h 40"/>
                <a:gd name="T102" fmla="*/ 23 w 39"/>
                <a:gd name="T103" fmla="*/ 31 h 40"/>
                <a:gd name="T104" fmla="*/ 9 w 39"/>
                <a:gd name="T105" fmla="*/ 23 h 40"/>
                <a:gd name="T106" fmla="*/ 16 w 39"/>
                <a:gd name="T10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40">
                  <a:moveTo>
                    <a:pt x="4" y="10"/>
                  </a:moveTo>
                  <a:cubicBezTo>
                    <a:pt x="5" y="10"/>
                    <a:pt x="5" y="12"/>
                    <a:pt x="5" y="13"/>
                  </a:cubicBezTo>
                  <a:cubicBezTo>
                    <a:pt x="4" y="13"/>
                    <a:pt x="3" y="14"/>
                    <a:pt x="2" y="13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" y="19"/>
                    <a:pt x="3" y="20"/>
                    <a:pt x="3" y="21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1" y="23"/>
                    <a:pt x="0" y="24"/>
                    <a:pt x="1" y="26"/>
                  </a:cubicBezTo>
                  <a:cubicBezTo>
                    <a:pt x="1" y="27"/>
                    <a:pt x="2" y="28"/>
                    <a:pt x="3" y="28"/>
                  </a:cubicBezTo>
                  <a:cubicBezTo>
                    <a:pt x="4" y="27"/>
                    <a:pt x="5" y="28"/>
                    <a:pt x="5" y="28"/>
                  </a:cubicBezTo>
                  <a:cubicBezTo>
                    <a:pt x="6" y="29"/>
                    <a:pt x="6" y="31"/>
                    <a:pt x="5" y="31"/>
                  </a:cubicBezTo>
                  <a:cubicBezTo>
                    <a:pt x="5" y="32"/>
                    <a:pt x="5" y="34"/>
                    <a:pt x="6" y="35"/>
                  </a:cubicBezTo>
                  <a:cubicBezTo>
                    <a:pt x="7" y="35"/>
                    <a:pt x="9" y="36"/>
                    <a:pt x="9" y="35"/>
                  </a:cubicBezTo>
                  <a:cubicBezTo>
                    <a:pt x="10" y="34"/>
                    <a:pt x="12" y="34"/>
                    <a:pt x="13" y="34"/>
                  </a:cubicBezTo>
                  <a:cubicBezTo>
                    <a:pt x="13" y="35"/>
                    <a:pt x="13" y="36"/>
                    <a:pt x="13" y="37"/>
                  </a:cubicBezTo>
                  <a:cubicBezTo>
                    <a:pt x="13" y="38"/>
                    <a:pt x="14" y="39"/>
                    <a:pt x="15" y="39"/>
                  </a:cubicBezTo>
                  <a:cubicBezTo>
                    <a:pt x="17" y="40"/>
                    <a:pt x="18" y="39"/>
                    <a:pt x="18" y="38"/>
                  </a:cubicBezTo>
                  <a:cubicBezTo>
                    <a:pt x="18" y="37"/>
                    <a:pt x="20" y="36"/>
                    <a:pt x="21" y="36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3" y="39"/>
                    <a:pt x="24" y="39"/>
                    <a:pt x="26" y="39"/>
                  </a:cubicBezTo>
                  <a:cubicBezTo>
                    <a:pt x="27" y="38"/>
                    <a:pt x="28" y="37"/>
                    <a:pt x="27" y="36"/>
                  </a:cubicBezTo>
                  <a:cubicBezTo>
                    <a:pt x="27" y="35"/>
                    <a:pt x="28" y="33"/>
                    <a:pt x="29" y="33"/>
                  </a:cubicBezTo>
                  <a:cubicBezTo>
                    <a:pt x="29" y="33"/>
                    <a:pt x="30" y="33"/>
                    <a:pt x="31" y="34"/>
                  </a:cubicBezTo>
                  <a:cubicBezTo>
                    <a:pt x="32" y="34"/>
                    <a:pt x="33" y="34"/>
                    <a:pt x="34" y="33"/>
                  </a:cubicBezTo>
                  <a:cubicBezTo>
                    <a:pt x="35" y="32"/>
                    <a:pt x="35" y="31"/>
                    <a:pt x="35" y="30"/>
                  </a:cubicBezTo>
                  <a:cubicBezTo>
                    <a:pt x="34" y="29"/>
                    <a:pt x="34" y="27"/>
                    <a:pt x="34" y="27"/>
                  </a:cubicBezTo>
                  <a:cubicBezTo>
                    <a:pt x="34" y="26"/>
                    <a:pt x="35" y="26"/>
                    <a:pt x="36" y="26"/>
                  </a:cubicBezTo>
                  <a:cubicBezTo>
                    <a:pt x="38" y="26"/>
                    <a:pt x="39" y="25"/>
                    <a:pt x="39" y="24"/>
                  </a:cubicBezTo>
                  <a:cubicBezTo>
                    <a:pt x="39" y="23"/>
                    <a:pt x="39" y="21"/>
                    <a:pt x="38" y="21"/>
                  </a:cubicBezTo>
                  <a:cubicBezTo>
                    <a:pt x="37" y="21"/>
                    <a:pt x="36" y="19"/>
                    <a:pt x="36" y="18"/>
                  </a:cubicBezTo>
                  <a:cubicBezTo>
                    <a:pt x="36" y="18"/>
                    <a:pt x="36" y="17"/>
                    <a:pt x="37" y="17"/>
                  </a:cubicBezTo>
                  <a:cubicBezTo>
                    <a:pt x="38" y="16"/>
                    <a:pt x="39" y="15"/>
                    <a:pt x="38" y="14"/>
                  </a:cubicBezTo>
                  <a:cubicBezTo>
                    <a:pt x="38" y="12"/>
                    <a:pt x="37" y="11"/>
                    <a:pt x="36" y="12"/>
                  </a:cubicBezTo>
                  <a:cubicBezTo>
                    <a:pt x="35" y="12"/>
                    <a:pt x="33" y="11"/>
                    <a:pt x="33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4" y="7"/>
                    <a:pt x="34" y="6"/>
                    <a:pt x="33" y="5"/>
                  </a:cubicBezTo>
                  <a:cubicBezTo>
                    <a:pt x="32" y="4"/>
                    <a:pt x="30" y="4"/>
                    <a:pt x="30" y="5"/>
                  </a:cubicBezTo>
                  <a:cubicBezTo>
                    <a:pt x="29" y="5"/>
                    <a:pt x="27" y="5"/>
                    <a:pt x="26" y="5"/>
                  </a:cubicBezTo>
                  <a:cubicBezTo>
                    <a:pt x="26" y="5"/>
                    <a:pt x="26" y="4"/>
                    <a:pt x="26" y="3"/>
                  </a:cubicBezTo>
                  <a:cubicBezTo>
                    <a:pt x="26" y="2"/>
                    <a:pt x="25" y="1"/>
                    <a:pt x="24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0" y="3"/>
                    <a:pt x="19" y="3"/>
                    <a:pt x="18" y="4"/>
                  </a:cubicBezTo>
                  <a:cubicBezTo>
                    <a:pt x="18" y="4"/>
                    <a:pt x="17" y="3"/>
                    <a:pt x="16" y="2"/>
                  </a:cubicBezTo>
                  <a:cubicBezTo>
                    <a:pt x="16" y="1"/>
                    <a:pt x="15" y="0"/>
                    <a:pt x="13" y="1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2" y="4"/>
                    <a:pt x="11" y="6"/>
                    <a:pt x="10" y="6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4" y="9"/>
                    <a:pt x="4" y="10"/>
                  </a:cubicBezTo>
                  <a:close/>
                  <a:moveTo>
                    <a:pt x="16" y="9"/>
                  </a:moveTo>
                  <a:cubicBezTo>
                    <a:pt x="22" y="7"/>
                    <a:pt x="28" y="10"/>
                    <a:pt x="30" y="16"/>
                  </a:cubicBezTo>
                  <a:cubicBezTo>
                    <a:pt x="32" y="22"/>
                    <a:pt x="29" y="29"/>
                    <a:pt x="23" y="31"/>
                  </a:cubicBezTo>
                  <a:cubicBezTo>
                    <a:pt x="17" y="33"/>
                    <a:pt x="11" y="29"/>
                    <a:pt x="9" y="23"/>
                  </a:cubicBezTo>
                  <a:cubicBezTo>
                    <a:pt x="7" y="17"/>
                    <a:pt x="10" y="11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313" name="标题 1"/>
          <p:cNvSpPr txBox="1"/>
          <p:nvPr/>
        </p:nvSpPr>
        <p:spPr>
          <a:xfrm>
            <a:off x="604838" y="4763"/>
            <a:ext cx="7910512" cy="4492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效果確認</a:t>
            </a:r>
            <a:r>
              <a:rPr lang="en-US" altLang="zh-CN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時程安排</a:t>
            </a:r>
            <a:endParaRPr lang="zh-CN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ï$ḻiďê"/>
          <p:cNvSpPr txBox="1"/>
          <p:nvPr>
            <p:custDataLst>
              <p:tags r:id="rId20"/>
            </p:custDataLst>
          </p:nvPr>
        </p:nvSpPr>
        <p:spPr bwMode="auto">
          <a:xfrm>
            <a:off x="1608138" y="4787900"/>
            <a:ext cx="1871663" cy="357188"/>
          </a:xfrm>
          <a:prstGeom prst="rect">
            <a:avLst/>
          </a:prstGeom>
          <a:noFill/>
          <a:ln>
            <a:noFill/>
          </a:ln>
        </p:spPr>
        <p:txBody>
          <a:bodyPr lIns="67500" tIns="35100" rIns="67500" bIns="35100" anchor="b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6851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1" lang="zh-CN" altLang="en-US" sz="1800" b="1" i="0" u="none" strike="noStrike" kern="1200" cap="none" spc="9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+mn-ea"/>
              </a:rPr>
              <a:t>在職員工合同盤點并掃描上傳</a:t>
            </a:r>
            <a:endParaRPr kumimoji="1" lang="zh-CN" altLang="en-US" sz="1800" b="1" i="0" u="none" strike="noStrike" kern="1200" cap="none" spc="9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2465" y="1102360"/>
            <a:ext cx="2983230" cy="15170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lvl="0" indent="-285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dk1"/>
                </a:solidFill>
                <a:sym typeface="+mn-ea"/>
              </a:rPr>
              <a:t>統一電子合同管理</a:t>
            </a:r>
            <a:endParaRPr lang="zh-CN" altLang="en-US">
              <a:solidFill>
                <a:schemeClr val="dk1"/>
              </a:solidFill>
              <a:sym typeface="+mn-ea"/>
            </a:endParaRPr>
          </a:p>
          <a:p>
            <a:pPr marL="285750" lvl="0" indent="-285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endParaRPr lang="zh-CN" altLang="en-US">
              <a:solidFill>
                <a:schemeClr val="dk1"/>
              </a:solidFill>
              <a:sym typeface="+mn-ea"/>
            </a:endParaRPr>
          </a:p>
          <a:p>
            <a:pPr marL="285750" lvl="0" indent="-285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dk1"/>
                </a:solidFill>
                <a:sym typeface="+mn-ea"/>
              </a:rPr>
              <a:t>便於合同的調閱、保存</a:t>
            </a:r>
            <a:endParaRPr lang="zh-CN" altLang="en-US">
              <a:solidFill>
                <a:schemeClr val="dk1"/>
              </a:solidFill>
              <a:sym typeface="+mn-ea"/>
            </a:endParaRPr>
          </a:p>
          <a:p>
            <a:pPr marL="285750" lvl="0" indent="-285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67935" y="1065530"/>
            <a:ext cx="3562985" cy="1676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lvl="0" indent="-285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dk1"/>
                </a:solidFill>
                <a:sym typeface="+mn-ea"/>
              </a:rPr>
              <a:t>實現無紙化，以及作業面系統化管理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marL="285750" lvl="0" indent="-285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dk1"/>
                </a:solidFill>
                <a:sym typeface="+mn-ea"/>
              </a:rPr>
              <a:t>搭建高效的合同管理系統端檔案室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marL="285750" lvl="0" indent="-285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>
                <a:solidFill>
                  <a:schemeClr val="dk1"/>
                </a:solidFill>
                <a:sym typeface="+mn-ea"/>
              </a:rPr>
              <a:t>釋放檔案室空間</a:t>
            </a:r>
            <a:endParaRPr lang="zh-CN" altLang="en-US"/>
          </a:p>
        </p:txBody>
      </p:sp>
      <p:sp>
        <p:nvSpPr>
          <p:cNvPr id="12" name="íṣļïḍè"/>
          <p:cNvSpPr/>
          <p:nvPr/>
        </p:nvSpPr>
        <p:spPr bwMode="auto">
          <a:xfrm>
            <a:off x="3769995" y="1489710"/>
            <a:ext cx="1297940" cy="429260"/>
          </a:xfrm>
          <a:prstGeom prst="rightArrow">
            <a:avLst>
              <a:gd name="adj1" fmla="val 50000"/>
              <a:gd name="adj2" fmla="val 45475"/>
            </a:avLst>
          </a:prstGeom>
          <a:solidFill>
            <a:schemeClr val="accent1"/>
          </a:solidFill>
          <a:ln w="6350">
            <a:noFill/>
            <a:miter lim="800000"/>
          </a:ln>
          <a:effectLst/>
        </p:spPr>
        <p:txBody>
          <a:bodyPr wrap="none" lIns="90000" tIns="46800" rIns="90000" bIns="46800" anchor="ctr">
            <a:normAutofit fontScale="50000"/>
          </a:bodyPr>
          <a:lstStyle>
            <a:lvl1pPr>
              <a:defRPr sz="1300" b="1">
                <a:solidFill>
                  <a:srgbClr val="000000"/>
                </a:solidFill>
              </a:defRPr>
            </a:lvl1pPr>
            <a:lvl2pPr marL="742950" indent="-285750">
              <a:defRPr sz="1300" b="1">
                <a:solidFill>
                  <a:srgbClr val="000000"/>
                </a:solidFill>
              </a:defRPr>
            </a:lvl2pPr>
            <a:lvl3pPr marL="1143000" indent="-228600">
              <a:defRPr sz="1300" b="1">
                <a:solidFill>
                  <a:srgbClr val="000000"/>
                </a:solidFill>
              </a:defRPr>
            </a:lvl3pPr>
            <a:lvl4pPr marL="1600200" indent="-228600">
              <a:defRPr sz="1300" b="1">
                <a:solidFill>
                  <a:srgbClr val="000000"/>
                </a:solidFill>
              </a:defRPr>
            </a:lvl4pPr>
            <a:lvl5pPr marL="2057400" indent="-228600">
              <a:defRPr sz="1300" b="1">
                <a:solidFill>
                  <a:srgbClr val="000000"/>
                </a:solidFill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3100" y="734060"/>
            <a:ext cx="2973705" cy="368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en-US" altLang="zh-CN" sz="2000">
                <a:solidFill>
                  <a:schemeClr val="tx1"/>
                </a:solidFill>
              </a:rPr>
              <a:t>      </a:t>
            </a:r>
            <a:r>
              <a:rPr lang="zh-CN" altLang="en-US" sz="2000">
                <a:solidFill>
                  <a:schemeClr val="tx1"/>
                </a:solidFill>
              </a:rPr>
              <a:t>短期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01895" y="708660"/>
            <a:ext cx="3629025" cy="368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en-US" altLang="zh-CN" sz="2000">
                <a:solidFill>
                  <a:schemeClr val="tx1"/>
                </a:solidFill>
              </a:rPr>
              <a:t>     </a:t>
            </a:r>
            <a:r>
              <a:rPr lang="zh-CN" altLang="en-US" sz="2000">
                <a:solidFill>
                  <a:schemeClr val="tx1"/>
                </a:solidFill>
              </a:rPr>
              <a:t>長期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圖片 1" descr="333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3" y="511175"/>
            <a:ext cx="4600575" cy="2265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等腰三角形 31"/>
          <p:cNvSpPr/>
          <p:nvPr/>
        </p:nvSpPr>
        <p:spPr>
          <a:xfrm>
            <a:off x="2790825" y="852488"/>
            <a:ext cx="749300" cy="1071563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-1" fmla="*/ 0 w 999976"/>
              <a:gd name="connsiteY0-2" fmla="*/ 1071590 h 1071590"/>
              <a:gd name="connsiteX1-3" fmla="*/ 621522 w 999976"/>
              <a:gd name="connsiteY1-4" fmla="*/ 0 h 1071590"/>
              <a:gd name="connsiteX2-5" fmla="*/ 999976 w 999976"/>
              <a:gd name="connsiteY2-6" fmla="*/ 492856 h 1071590"/>
              <a:gd name="connsiteX3-7" fmla="*/ 0 w 999976"/>
              <a:gd name="connsiteY3-8" fmla="*/ 1071590 h 10715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99976" h="1071590">
                <a:moveTo>
                  <a:pt x="0" y="1071590"/>
                </a:moveTo>
                <a:lnTo>
                  <a:pt x="621522" y="0"/>
                </a:lnTo>
                <a:lnTo>
                  <a:pt x="999976" y="492856"/>
                </a:lnTo>
                <a:lnTo>
                  <a:pt x="0" y="107159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等腰三角形 31"/>
          <p:cNvSpPr/>
          <p:nvPr/>
        </p:nvSpPr>
        <p:spPr>
          <a:xfrm rot="962341">
            <a:off x="2924175" y="1624013"/>
            <a:ext cx="582613" cy="461963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-1" fmla="*/ 0 w 999976"/>
              <a:gd name="connsiteY0-2" fmla="*/ 1071590 h 1071590"/>
              <a:gd name="connsiteX1-3" fmla="*/ 621522 w 999976"/>
              <a:gd name="connsiteY1-4" fmla="*/ 0 h 1071590"/>
              <a:gd name="connsiteX2-5" fmla="*/ 999976 w 999976"/>
              <a:gd name="connsiteY2-6" fmla="*/ 492856 h 1071590"/>
              <a:gd name="connsiteX3-7" fmla="*/ 0 w 999976"/>
              <a:gd name="connsiteY3-8" fmla="*/ 1071590 h 1071590"/>
              <a:gd name="connsiteX0-9" fmla="*/ 0 w 1092640"/>
              <a:gd name="connsiteY0-10" fmla="*/ 1071590 h 1071590"/>
              <a:gd name="connsiteX1-11" fmla="*/ 621522 w 1092640"/>
              <a:gd name="connsiteY1-12" fmla="*/ 0 h 1071590"/>
              <a:gd name="connsiteX2-13" fmla="*/ 1092640 w 1092640"/>
              <a:gd name="connsiteY2-14" fmla="*/ 799396 h 1071590"/>
              <a:gd name="connsiteX3-15" fmla="*/ 0 w 1092640"/>
              <a:gd name="connsiteY3-16" fmla="*/ 1071590 h 1071590"/>
              <a:gd name="connsiteX0-17" fmla="*/ 0 w 1092640"/>
              <a:gd name="connsiteY0-18" fmla="*/ 791871 h 791871"/>
              <a:gd name="connsiteX1-19" fmla="*/ 744852 w 1092640"/>
              <a:gd name="connsiteY1-20" fmla="*/ -1 h 791871"/>
              <a:gd name="connsiteX2-21" fmla="*/ 1092640 w 1092640"/>
              <a:gd name="connsiteY2-22" fmla="*/ 519677 h 791871"/>
              <a:gd name="connsiteX3-23" fmla="*/ 0 w 1092640"/>
              <a:gd name="connsiteY3-24" fmla="*/ 791871 h 791871"/>
              <a:gd name="connsiteX0-25" fmla="*/ 1 w 1254028"/>
              <a:gd name="connsiteY0-26" fmla="*/ 706936 h 706935"/>
              <a:gd name="connsiteX1-27" fmla="*/ 906240 w 1254028"/>
              <a:gd name="connsiteY1-28" fmla="*/ 1 h 706935"/>
              <a:gd name="connsiteX2-29" fmla="*/ 1254028 w 1254028"/>
              <a:gd name="connsiteY2-30" fmla="*/ 519679 h 706935"/>
              <a:gd name="connsiteX3-31" fmla="*/ 1 w 1254028"/>
              <a:gd name="connsiteY3-32" fmla="*/ 706936 h 706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54028" h="706935">
                <a:moveTo>
                  <a:pt x="1" y="706936"/>
                </a:moveTo>
                <a:lnTo>
                  <a:pt x="906240" y="1"/>
                </a:lnTo>
                <a:lnTo>
                  <a:pt x="1254028" y="519679"/>
                </a:lnTo>
                <a:lnTo>
                  <a:pt x="1" y="70693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等腰三角形 31"/>
          <p:cNvSpPr/>
          <p:nvPr/>
        </p:nvSpPr>
        <p:spPr>
          <a:xfrm rot="962341">
            <a:off x="2582863" y="1358900"/>
            <a:ext cx="255588" cy="501650"/>
          </a:xfrm>
          <a:custGeom>
            <a:avLst/>
            <a:gdLst>
              <a:gd name="connsiteX0" fmla="*/ 0 w 1243044"/>
              <a:gd name="connsiteY0" fmla="*/ 1071590 h 1071590"/>
              <a:gd name="connsiteX1" fmla="*/ 621522 w 1243044"/>
              <a:gd name="connsiteY1" fmla="*/ 0 h 1071590"/>
              <a:gd name="connsiteX2" fmla="*/ 1243044 w 1243044"/>
              <a:gd name="connsiteY2" fmla="*/ 1071590 h 1071590"/>
              <a:gd name="connsiteX3" fmla="*/ 0 w 1243044"/>
              <a:gd name="connsiteY3" fmla="*/ 1071590 h 1071590"/>
              <a:gd name="connsiteX0-1" fmla="*/ 0 w 999976"/>
              <a:gd name="connsiteY0-2" fmla="*/ 1071590 h 1071590"/>
              <a:gd name="connsiteX1-3" fmla="*/ 621522 w 999976"/>
              <a:gd name="connsiteY1-4" fmla="*/ 0 h 1071590"/>
              <a:gd name="connsiteX2-5" fmla="*/ 999976 w 999976"/>
              <a:gd name="connsiteY2-6" fmla="*/ 492856 h 1071590"/>
              <a:gd name="connsiteX3-7" fmla="*/ 0 w 999976"/>
              <a:gd name="connsiteY3-8" fmla="*/ 1071590 h 1071590"/>
              <a:gd name="connsiteX0-9" fmla="*/ 0 w 1092640"/>
              <a:gd name="connsiteY0-10" fmla="*/ 1071590 h 1071590"/>
              <a:gd name="connsiteX1-11" fmla="*/ 621522 w 1092640"/>
              <a:gd name="connsiteY1-12" fmla="*/ 0 h 1071590"/>
              <a:gd name="connsiteX2-13" fmla="*/ 1092640 w 1092640"/>
              <a:gd name="connsiteY2-14" fmla="*/ 799396 h 1071590"/>
              <a:gd name="connsiteX3-15" fmla="*/ 0 w 1092640"/>
              <a:gd name="connsiteY3-16" fmla="*/ 1071590 h 1071590"/>
              <a:gd name="connsiteX0-17" fmla="*/ 0 w 1092640"/>
              <a:gd name="connsiteY0-18" fmla="*/ 791871 h 791871"/>
              <a:gd name="connsiteX1-19" fmla="*/ 744852 w 1092640"/>
              <a:gd name="connsiteY1-20" fmla="*/ -1 h 791871"/>
              <a:gd name="connsiteX2-21" fmla="*/ 1092640 w 1092640"/>
              <a:gd name="connsiteY2-22" fmla="*/ 519677 h 791871"/>
              <a:gd name="connsiteX3-23" fmla="*/ 0 w 1092640"/>
              <a:gd name="connsiteY3-24" fmla="*/ 791871 h 791871"/>
              <a:gd name="connsiteX0-25" fmla="*/ 1 w 1254028"/>
              <a:gd name="connsiteY0-26" fmla="*/ 706936 h 706935"/>
              <a:gd name="connsiteX1-27" fmla="*/ 906240 w 1254028"/>
              <a:gd name="connsiteY1-28" fmla="*/ 1 h 706935"/>
              <a:gd name="connsiteX2-29" fmla="*/ 1254028 w 1254028"/>
              <a:gd name="connsiteY2-30" fmla="*/ 519679 h 706935"/>
              <a:gd name="connsiteX3-31" fmla="*/ 1 w 1254028"/>
              <a:gd name="connsiteY3-32" fmla="*/ 706936 h 706935"/>
              <a:gd name="connsiteX0-33" fmla="*/ 1 w 752066"/>
              <a:gd name="connsiteY0-34" fmla="*/ 1016374 h 1016375"/>
              <a:gd name="connsiteX1-35" fmla="*/ 404278 w 752066"/>
              <a:gd name="connsiteY1-36" fmla="*/ -1 h 1016375"/>
              <a:gd name="connsiteX2-37" fmla="*/ 752066 w 752066"/>
              <a:gd name="connsiteY2-38" fmla="*/ 519677 h 1016375"/>
              <a:gd name="connsiteX3-39" fmla="*/ 1 w 752066"/>
              <a:gd name="connsiteY3-40" fmla="*/ 1016374 h 1016375"/>
              <a:gd name="connsiteX0-41" fmla="*/ 56784 w 808849"/>
              <a:gd name="connsiteY0-42" fmla="*/ 1055400 h 1055399"/>
              <a:gd name="connsiteX1-43" fmla="*/ 0 w 808849"/>
              <a:gd name="connsiteY1-44" fmla="*/ 1 h 1055399"/>
              <a:gd name="connsiteX2-45" fmla="*/ 808849 w 808849"/>
              <a:gd name="connsiteY2-46" fmla="*/ 558703 h 1055399"/>
              <a:gd name="connsiteX3-47" fmla="*/ 56784 w 808849"/>
              <a:gd name="connsiteY3-48" fmla="*/ 1055400 h 1055399"/>
              <a:gd name="connsiteX0-49" fmla="*/ 56784 w 400017"/>
              <a:gd name="connsiteY0-50" fmla="*/ 1055398 h 1055399"/>
              <a:gd name="connsiteX1-51" fmla="*/ 0 w 400017"/>
              <a:gd name="connsiteY1-52" fmla="*/ -1 h 1055399"/>
              <a:gd name="connsiteX2-53" fmla="*/ 400017 w 400017"/>
              <a:gd name="connsiteY2-54" fmla="*/ 320903 h 1055399"/>
              <a:gd name="connsiteX3-55" fmla="*/ 56784 w 400017"/>
              <a:gd name="connsiteY3-56" fmla="*/ 1055398 h 1055399"/>
              <a:gd name="connsiteX0-57" fmla="*/ 468575 w 811808"/>
              <a:gd name="connsiteY0-58" fmla="*/ 734495 h 734494"/>
              <a:gd name="connsiteX1-59" fmla="*/ 0 w 811808"/>
              <a:gd name="connsiteY1-60" fmla="*/ 73278 h 734494"/>
              <a:gd name="connsiteX2-61" fmla="*/ 811808 w 811808"/>
              <a:gd name="connsiteY2-62" fmla="*/ 0 h 734494"/>
              <a:gd name="connsiteX3-63" fmla="*/ 468575 w 811808"/>
              <a:gd name="connsiteY3-64" fmla="*/ 734495 h 734494"/>
              <a:gd name="connsiteX0-65" fmla="*/ 468575 w 546206"/>
              <a:gd name="connsiteY0-66" fmla="*/ 768694 h 768694"/>
              <a:gd name="connsiteX1-67" fmla="*/ 0 w 546206"/>
              <a:gd name="connsiteY1-68" fmla="*/ 107477 h 768694"/>
              <a:gd name="connsiteX2-69" fmla="*/ 546206 w 546206"/>
              <a:gd name="connsiteY2-70" fmla="*/ 0 h 768694"/>
              <a:gd name="connsiteX3-71" fmla="*/ 468575 w 546206"/>
              <a:gd name="connsiteY3-72" fmla="*/ 768694 h 7686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46206" h="768694">
                <a:moveTo>
                  <a:pt x="468575" y="768694"/>
                </a:moveTo>
                <a:lnTo>
                  <a:pt x="0" y="107477"/>
                </a:lnTo>
                <a:lnTo>
                  <a:pt x="546206" y="0"/>
                </a:lnTo>
                <a:lnTo>
                  <a:pt x="468575" y="76869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37"/>
          <p:cNvGrpSpPr/>
          <p:nvPr/>
        </p:nvGrpSpPr>
        <p:grpSpPr>
          <a:xfrm>
            <a:off x="4786313" y="1116013"/>
            <a:ext cx="2525712" cy="584200"/>
            <a:chOff x="7047666" y="1942356"/>
            <a:chExt cx="3367313" cy="584775"/>
          </a:xfrm>
        </p:grpSpPr>
        <p:grpSp>
          <p:nvGrpSpPr>
            <p:cNvPr id="3112" name="组合 38"/>
            <p:cNvGrpSpPr/>
            <p:nvPr/>
          </p:nvGrpSpPr>
          <p:grpSpPr>
            <a:xfrm>
              <a:off x="7047666" y="1942356"/>
              <a:ext cx="576600" cy="584775"/>
              <a:chOff x="4519974" y="1762722"/>
              <a:chExt cx="576600" cy="584775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4519974" y="1829463"/>
                <a:ext cx="550284" cy="451294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88900" dist="50800" dir="5400000" sx="97000" sy="97000" algn="ctr" rotWithShape="0">
                  <a:srgbClr val="000000">
                    <a:alpha val="4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577118" y="1762722"/>
                <a:ext cx="5185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457200">
                  <a:buClrTx/>
                  <a:buSzTx/>
                  <a:buFontTx/>
                  <a:defRPr/>
                </a:pPr>
                <a:r>
                  <a:rPr kumimoji="1" lang="en-US" altLang="zh-CN" sz="3200" kern="1200" cap="none" spc="0" normalizeH="0" baseline="0" noProof="0" dirty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rPr>
                  <a:t>1</a:t>
                </a:r>
                <a:endParaRPr kumimoji="1" lang="zh-CN" altLang="en-US" sz="3200" kern="1200" cap="none" spc="0" normalizeH="0" baseline="0" noProof="0" dirty="0">
                  <a:solidFill>
                    <a:schemeClr val="bg1"/>
                  </a:solidFill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40" name="圆角矩形 39"/>
            <p:cNvSpPr/>
            <p:nvPr/>
          </p:nvSpPr>
          <p:spPr>
            <a:xfrm>
              <a:off x="7845577" y="2009097"/>
              <a:ext cx="2569402" cy="45129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" name="组合 52"/>
          <p:cNvGrpSpPr/>
          <p:nvPr/>
        </p:nvGrpSpPr>
        <p:grpSpPr>
          <a:xfrm>
            <a:off x="4786313" y="1843088"/>
            <a:ext cx="2525712" cy="584200"/>
            <a:chOff x="7047666" y="1942356"/>
            <a:chExt cx="3367313" cy="584775"/>
          </a:xfrm>
        </p:grpSpPr>
        <p:grpSp>
          <p:nvGrpSpPr>
            <p:cNvPr id="3108" name="组合 53"/>
            <p:cNvGrpSpPr/>
            <p:nvPr/>
          </p:nvGrpSpPr>
          <p:grpSpPr>
            <a:xfrm>
              <a:off x="7047666" y="1942356"/>
              <a:ext cx="576600" cy="584775"/>
              <a:chOff x="4519974" y="1762722"/>
              <a:chExt cx="576600" cy="584775"/>
            </a:xfrm>
          </p:grpSpPr>
          <p:sp>
            <p:nvSpPr>
              <p:cNvPr id="56" name="圆角矩形 55"/>
              <p:cNvSpPr/>
              <p:nvPr/>
            </p:nvSpPr>
            <p:spPr>
              <a:xfrm>
                <a:off x="4519974" y="1829463"/>
                <a:ext cx="550284" cy="451294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88900" dist="50800" dir="5400000" sx="97000" sy="97000" algn="ctr" rotWithShape="0">
                  <a:srgbClr val="000000">
                    <a:alpha val="4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4577118" y="1762722"/>
                <a:ext cx="5185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457200">
                  <a:buClrTx/>
                  <a:buSzTx/>
                  <a:buFontTx/>
                  <a:defRPr/>
                </a:pPr>
                <a:r>
                  <a:rPr kumimoji="1" lang="en-US" altLang="zh-CN" sz="3200" kern="1200" cap="none" spc="0" normalizeH="0" baseline="0" noProof="0" dirty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rPr>
                  <a:t>2</a:t>
                </a:r>
                <a:endParaRPr kumimoji="1" lang="zh-CN" altLang="en-US" sz="3200" kern="1200" cap="none" spc="0" normalizeH="0" baseline="0" noProof="0" dirty="0">
                  <a:solidFill>
                    <a:schemeClr val="bg1"/>
                  </a:solidFill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55" name="圆角矩形 54"/>
            <p:cNvSpPr/>
            <p:nvPr/>
          </p:nvSpPr>
          <p:spPr>
            <a:xfrm>
              <a:off x="7845577" y="2009097"/>
              <a:ext cx="2569402" cy="45129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" name="组合 52"/>
          <p:cNvGrpSpPr/>
          <p:nvPr/>
        </p:nvGrpSpPr>
        <p:grpSpPr>
          <a:xfrm>
            <a:off x="4786313" y="2628900"/>
            <a:ext cx="2525712" cy="584200"/>
            <a:chOff x="7047666" y="1942356"/>
            <a:chExt cx="3367313" cy="584775"/>
          </a:xfrm>
        </p:grpSpPr>
        <p:grpSp>
          <p:nvGrpSpPr>
            <p:cNvPr id="3104" name="组合 53"/>
            <p:cNvGrpSpPr/>
            <p:nvPr/>
          </p:nvGrpSpPr>
          <p:grpSpPr>
            <a:xfrm>
              <a:off x="7047666" y="1942356"/>
              <a:ext cx="576600" cy="584775"/>
              <a:chOff x="4519974" y="1762722"/>
              <a:chExt cx="576600" cy="584775"/>
            </a:xfrm>
          </p:grpSpPr>
          <p:sp>
            <p:nvSpPr>
              <p:cNvPr id="33" name="圆角矩形 55"/>
              <p:cNvSpPr/>
              <p:nvPr/>
            </p:nvSpPr>
            <p:spPr>
              <a:xfrm>
                <a:off x="4519974" y="1829463"/>
                <a:ext cx="550284" cy="451294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88900" dist="50800" dir="5400000" sx="97000" sy="97000" algn="ctr" rotWithShape="0">
                  <a:srgbClr val="000000">
                    <a:alpha val="4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文本框 56"/>
              <p:cNvSpPr txBox="1"/>
              <p:nvPr/>
            </p:nvSpPr>
            <p:spPr>
              <a:xfrm>
                <a:off x="4577118" y="1762722"/>
                <a:ext cx="5185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457200">
                  <a:buClrTx/>
                  <a:buSzTx/>
                  <a:buFontTx/>
                  <a:defRPr/>
                </a:pPr>
                <a:r>
                  <a:rPr kumimoji="1" lang="en-US" altLang="zh-CN" sz="3200" kern="1200" cap="none" spc="0" normalizeH="0" baseline="0" noProof="0" dirty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rPr>
                  <a:t>3</a:t>
                </a:r>
                <a:endParaRPr kumimoji="1" lang="zh-CN" altLang="en-US" sz="3200" kern="1200" cap="none" spc="0" normalizeH="0" baseline="0" noProof="0" dirty="0">
                  <a:solidFill>
                    <a:schemeClr val="bg1"/>
                  </a:solidFill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32" name="圆角矩形 54"/>
            <p:cNvSpPr/>
            <p:nvPr/>
          </p:nvSpPr>
          <p:spPr>
            <a:xfrm>
              <a:off x="7845577" y="2009097"/>
              <a:ext cx="2569402" cy="45129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" name="组合 52"/>
          <p:cNvGrpSpPr/>
          <p:nvPr/>
        </p:nvGrpSpPr>
        <p:grpSpPr>
          <a:xfrm>
            <a:off x="4786313" y="3343275"/>
            <a:ext cx="2525712" cy="584200"/>
            <a:chOff x="7047666" y="1942356"/>
            <a:chExt cx="3367313" cy="584775"/>
          </a:xfrm>
        </p:grpSpPr>
        <p:grpSp>
          <p:nvGrpSpPr>
            <p:cNvPr id="3100" name="组合 53"/>
            <p:cNvGrpSpPr/>
            <p:nvPr/>
          </p:nvGrpSpPr>
          <p:grpSpPr>
            <a:xfrm>
              <a:off x="7047666" y="1942356"/>
              <a:ext cx="576600" cy="584775"/>
              <a:chOff x="4519974" y="1762722"/>
              <a:chExt cx="576600" cy="584775"/>
            </a:xfrm>
          </p:grpSpPr>
          <p:sp>
            <p:nvSpPr>
              <p:cNvPr id="59" name="圆角矩形 55"/>
              <p:cNvSpPr/>
              <p:nvPr/>
            </p:nvSpPr>
            <p:spPr>
              <a:xfrm>
                <a:off x="4519974" y="1829463"/>
                <a:ext cx="550284" cy="451294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88900" dist="50800" dir="5400000" sx="97000" sy="97000" algn="ctr" rotWithShape="0">
                  <a:srgbClr val="000000">
                    <a:alpha val="4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" name="文本框 56"/>
              <p:cNvSpPr txBox="1"/>
              <p:nvPr/>
            </p:nvSpPr>
            <p:spPr>
              <a:xfrm>
                <a:off x="4577118" y="1762722"/>
                <a:ext cx="5185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457200">
                  <a:buClrTx/>
                  <a:buSzTx/>
                  <a:buFontTx/>
                  <a:defRPr/>
                </a:pPr>
                <a:r>
                  <a:rPr kumimoji="1" lang="en-US" altLang="zh-CN" sz="3200" kern="1200" cap="none" spc="0" normalizeH="0" baseline="0" noProof="0" dirty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rPr>
                  <a:t>4</a:t>
                </a:r>
                <a:endParaRPr kumimoji="1" lang="zh-CN" altLang="en-US" sz="3200" kern="1200" cap="none" spc="0" normalizeH="0" baseline="0" noProof="0" dirty="0">
                  <a:solidFill>
                    <a:schemeClr val="bg1"/>
                  </a:solidFill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58" name="圆角矩形 54"/>
            <p:cNvSpPr/>
            <p:nvPr/>
          </p:nvSpPr>
          <p:spPr>
            <a:xfrm>
              <a:off x="7845577" y="2009097"/>
              <a:ext cx="2569402" cy="45129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3" name="组合 52"/>
          <p:cNvGrpSpPr/>
          <p:nvPr/>
        </p:nvGrpSpPr>
        <p:grpSpPr>
          <a:xfrm>
            <a:off x="4786313" y="4057650"/>
            <a:ext cx="2525712" cy="584200"/>
            <a:chOff x="7047666" y="1942356"/>
            <a:chExt cx="3367313" cy="584775"/>
          </a:xfrm>
        </p:grpSpPr>
        <p:grpSp>
          <p:nvGrpSpPr>
            <p:cNvPr id="3096" name="组合 53"/>
            <p:cNvGrpSpPr/>
            <p:nvPr/>
          </p:nvGrpSpPr>
          <p:grpSpPr>
            <a:xfrm>
              <a:off x="7047666" y="1942356"/>
              <a:ext cx="576600" cy="584775"/>
              <a:chOff x="4519974" y="1762722"/>
              <a:chExt cx="576600" cy="584775"/>
            </a:xfrm>
          </p:grpSpPr>
          <p:sp>
            <p:nvSpPr>
              <p:cNvPr id="64" name="圆角矩形 55"/>
              <p:cNvSpPr/>
              <p:nvPr/>
            </p:nvSpPr>
            <p:spPr>
              <a:xfrm>
                <a:off x="4519974" y="1829463"/>
                <a:ext cx="550284" cy="451294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88900" dist="50800" dir="5400000" sx="97000" sy="97000" algn="ctr" rotWithShape="0">
                  <a:srgbClr val="000000">
                    <a:alpha val="4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文本框 56"/>
              <p:cNvSpPr txBox="1"/>
              <p:nvPr/>
            </p:nvSpPr>
            <p:spPr>
              <a:xfrm>
                <a:off x="4577118" y="1762722"/>
                <a:ext cx="5185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457200">
                  <a:buClrTx/>
                  <a:buSzTx/>
                  <a:buFontTx/>
                  <a:defRPr/>
                </a:pPr>
                <a:r>
                  <a:rPr kumimoji="1" lang="en-US" altLang="zh-CN" sz="3200" kern="1200" cap="none" spc="0" normalizeH="0" baseline="0" noProof="0" dirty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rPr>
                  <a:t>5</a:t>
                </a:r>
                <a:endParaRPr kumimoji="1" lang="zh-CN" altLang="en-US" sz="3200" kern="1200" cap="none" spc="0" normalizeH="0" baseline="0" noProof="0" dirty="0">
                  <a:solidFill>
                    <a:schemeClr val="bg1"/>
                  </a:solidFill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63" name="圆角矩形 54"/>
            <p:cNvSpPr/>
            <p:nvPr/>
          </p:nvSpPr>
          <p:spPr>
            <a:xfrm>
              <a:off x="7845577" y="2009097"/>
              <a:ext cx="2569402" cy="45129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82" name="矩形 65"/>
          <p:cNvSpPr/>
          <p:nvPr/>
        </p:nvSpPr>
        <p:spPr>
          <a:xfrm>
            <a:off x="5715000" y="1211263"/>
            <a:ext cx="110807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發掘問題</a:t>
            </a:r>
            <a:endParaRPr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83" name="矩形 67"/>
          <p:cNvSpPr/>
          <p:nvPr/>
        </p:nvSpPr>
        <p:spPr>
          <a:xfrm>
            <a:off x="5715000" y="1990725"/>
            <a:ext cx="110807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現狀分析</a:t>
            </a:r>
            <a:endParaRPr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84" name="矩形 68"/>
          <p:cNvSpPr/>
          <p:nvPr/>
        </p:nvSpPr>
        <p:spPr>
          <a:xfrm>
            <a:off x="5715000" y="2700338"/>
            <a:ext cx="110807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研究對策</a:t>
            </a:r>
            <a:endParaRPr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85" name="矩形 69"/>
          <p:cNvSpPr/>
          <p:nvPr/>
        </p:nvSpPr>
        <p:spPr>
          <a:xfrm>
            <a:off x="5715000" y="3414713"/>
            <a:ext cx="110807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擬定方案</a:t>
            </a:r>
            <a:endParaRPr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87" name="矩形 71"/>
          <p:cNvSpPr/>
          <p:nvPr/>
        </p:nvSpPr>
        <p:spPr>
          <a:xfrm>
            <a:off x="6007100" y="5033963"/>
            <a:ext cx="11080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效果確認</a:t>
            </a:r>
            <a:endParaRPr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86313" y="5140325"/>
            <a:ext cx="2525712" cy="583565"/>
            <a:chOff x="7538" y="7515"/>
            <a:chExt cx="3977" cy="919"/>
          </a:xfrm>
        </p:grpSpPr>
        <p:grpSp>
          <p:nvGrpSpPr>
            <p:cNvPr id="15" name="组合 52"/>
            <p:cNvGrpSpPr/>
            <p:nvPr/>
          </p:nvGrpSpPr>
          <p:grpSpPr>
            <a:xfrm>
              <a:off x="7538" y="7515"/>
              <a:ext cx="3977" cy="919"/>
              <a:chOff x="7047666" y="1942356"/>
              <a:chExt cx="3367313" cy="584139"/>
            </a:xfrm>
          </p:grpSpPr>
          <p:grpSp>
            <p:nvGrpSpPr>
              <p:cNvPr id="3092" name="组合 53"/>
              <p:cNvGrpSpPr/>
              <p:nvPr/>
            </p:nvGrpSpPr>
            <p:grpSpPr>
              <a:xfrm>
                <a:off x="7047666" y="1942356"/>
                <a:ext cx="571871" cy="584139"/>
                <a:chOff x="4519974" y="1762722"/>
                <a:chExt cx="571871" cy="584139"/>
              </a:xfrm>
            </p:grpSpPr>
            <p:sp>
              <p:nvSpPr>
                <p:cNvPr id="62" name="圆角矩形 55"/>
                <p:cNvSpPr/>
                <p:nvPr/>
              </p:nvSpPr>
              <p:spPr>
                <a:xfrm>
                  <a:off x="4519974" y="1829463"/>
                  <a:ext cx="550284" cy="45129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>
                  <a:outerShdw blurRad="88900" dist="50800" dir="5400000" sx="97000" sy="97000" algn="ctr" rotWithShape="0">
                    <a:srgbClr val="000000">
                      <a:alpha val="46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文本框 56"/>
                <p:cNvSpPr txBox="1"/>
                <p:nvPr/>
              </p:nvSpPr>
              <p:spPr>
                <a:xfrm>
                  <a:off x="4577118" y="1762722"/>
                  <a:ext cx="514727" cy="58413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R="0" defTabSz="457200">
                    <a:buClrTx/>
                    <a:buSzTx/>
                    <a:buFontTx/>
                    <a:defRPr/>
                  </a:pPr>
                  <a:r>
                    <a:rPr kumimoji="1" lang="en-US" altLang="zh-CN" sz="3200" kern="1200" cap="none" spc="0" normalizeH="0" baseline="0" noProof="0" dirty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rPr>
                    <a:t>7</a:t>
                  </a:r>
                  <a:endParaRPr kumimoji="1" lang="en-US" altLang="zh-CN" sz="3200" kern="1200" cap="none" spc="0" normalizeH="0" baseline="0" noProof="0" dirty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endParaRPr>
                </a:p>
              </p:txBody>
            </p:sp>
          </p:grpSp>
          <p:sp>
            <p:nvSpPr>
              <p:cNvPr id="61" name="圆角矩形 54"/>
              <p:cNvSpPr/>
              <p:nvPr/>
            </p:nvSpPr>
            <p:spPr>
              <a:xfrm>
                <a:off x="7845577" y="2009097"/>
                <a:ext cx="2569402" cy="45129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88900" dist="50800" dir="5400000" sx="97000" sy="97000" algn="ctr" rotWithShape="0">
                  <a:srgbClr val="000000">
                    <a:alpha val="4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089" name="矩形 73"/>
            <p:cNvSpPr/>
            <p:nvPr/>
          </p:nvSpPr>
          <p:spPr>
            <a:xfrm>
              <a:off x="9000" y="7720"/>
              <a:ext cx="1745" cy="5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時程安排</a:t>
              </a:r>
              <a:endPara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6838" y="3119438"/>
            <a:ext cx="20288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5" name="矩形 74"/>
          <p:cNvSpPr/>
          <p:nvPr/>
        </p:nvSpPr>
        <p:spPr>
          <a:xfrm>
            <a:off x="1540274" y="2094336"/>
            <a:ext cx="164660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5400" b="1" i="0" u="none" strike="noStrike" kern="1200" cap="none" spc="300" normalizeH="0" baseline="0" noProof="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uLnTx/>
                <a:uFillTx/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目錄</a:t>
            </a:r>
            <a:endParaRPr kumimoji="1" lang="zh-TW" altLang="en-US" sz="5400" b="1" i="0" u="none" strike="noStrike" kern="1200" cap="none" spc="300" normalizeH="0" baseline="0" noProof="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uLnTx/>
              <a:uFillTx/>
              <a:latin typeface="Calibri" panose="020F0502020204030204" pitchFamily="34" charset="0"/>
              <a:ea typeface="DFKai-SB" panose="03000509000000000000" pitchFamily="65" charset="-120"/>
              <a:cs typeface="+mn-cs"/>
            </a:endParaRPr>
          </a:p>
        </p:txBody>
      </p:sp>
      <p:grpSp>
        <p:nvGrpSpPr>
          <p:cNvPr id="8" name="组合 52"/>
          <p:cNvGrpSpPr/>
          <p:nvPr/>
        </p:nvGrpSpPr>
        <p:grpSpPr>
          <a:xfrm>
            <a:off x="4786313" y="4597400"/>
            <a:ext cx="2525712" cy="583565"/>
            <a:chOff x="7047666" y="1942356"/>
            <a:chExt cx="3367313" cy="584139"/>
          </a:xfrm>
        </p:grpSpPr>
        <p:grpSp>
          <p:nvGrpSpPr>
            <p:cNvPr id="10" name="组合 53"/>
            <p:cNvGrpSpPr/>
            <p:nvPr/>
          </p:nvGrpSpPr>
          <p:grpSpPr>
            <a:xfrm>
              <a:off x="7047666" y="1942356"/>
              <a:ext cx="571871" cy="584139"/>
              <a:chOff x="4519974" y="1762722"/>
              <a:chExt cx="571871" cy="584139"/>
            </a:xfrm>
          </p:grpSpPr>
          <p:sp>
            <p:nvSpPr>
              <p:cNvPr id="12" name="圆角矩形 55"/>
              <p:cNvSpPr/>
              <p:nvPr/>
            </p:nvSpPr>
            <p:spPr>
              <a:xfrm>
                <a:off x="4519974" y="1829463"/>
                <a:ext cx="550284" cy="451294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88900" dist="50800" dir="5400000" sx="97000" sy="97000" algn="ctr" rotWithShape="0">
                  <a:srgbClr val="000000">
                    <a:alpha val="4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文本框 56"/>
              <p:cNvSpPr txBox="1"/>
              <p:nvPr/>
            </p:nvSpPr>
            <p:spPr>
              <a:xfrm>
                <a:off x="4577118" y="1762722"/>
                <a:ext cx="514727" cy="5841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R="0" defTabSz="457200">
                  <a:buClrTx/>
                  <a:buSzTx/>
                  <a:buFontTx/>
                  <a:defRPr/>
                </a:pPr>
                <a:r>
                  <a:rPr kumimoji="1" lang="en-US" altLang="zh-CN" sz="3200" kern="1200" cap="none" spc="0" normalizeH="0" baseline="0" noProof="0" dirty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rPr>
                  <a:t>6</a:t>
                </a:r>
                <a:endParaRPr kumimoji="1" lang="en-US" altLang="zh-CN" sz="3200" kern="1200" cap="none" spc="0" normalizeH="0" baseline="0" noProof="0" dirty="0">
                  <a:solidFill>
                    <a:schemeClr val="bg1"/>
                  </a:solidFill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16" name="圆角矩形 54"/>
            <p:cNvSpPr/>
            <p:nvPr/>
          </p:nvSpPr>
          <p:spPr>
            <a:xfrm>
              <a:off x="7845577" y="2009097"/>
              <a:ext cx="2569402" cy="45129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86" name="矩形 70"/>
          <p:cNvSpPr/>
          <p:nvPr/>
        </p:nvSpPr>
        <p:spPr>
          <a:xfrm>
            <a:off x="5715000" y="4704715"/>
            <a:ext cx="110807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效果確認</a:t>
            </a:r>
            <a:endParaRPr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70"/>
          <p:cNvSpPr/>
          <p:nvPr/>
        </p:nvSpPr>
        <p:spPr>
          <a:xfrm>
            <a:off x="5715000" y="4164965"/>
            <a:ext cx="110236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宋体" panose="02010600030101010101" pitchFamily="2" charset="-122"/>
              </a:rPr>
              <a:t>實施追蹤</a:t>
            </a:r>
            <a:endParaRPr lang="zh-CN" altLang="zh-TW" b="1" dirty="0">
              <a:solidFill>
                <a:schemeClr val="bg1"/>
              </a:solidFill>
              <a:latin typeface="Microsoft JhengHei" panose="020B0604030504040204" pitchFamily="34" charset="-12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圖片 1" descr="333333333333333333333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4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11"/>
          <p:cNvGrpSpPr>
            <a:grpSpLocks noChangeAspect="1"/>
          </p:cNvGrpSpPr>
          <p:nvPr/>
        </p:nvGrpSpPr>
        <p:grpSpPr bwMode="auto">
          <a:xfrm>
            <a:off x="233690" y="142854"/>
            <a:ext cx="409220" cy="355700"/>
            <a:chOff x="4838" y="1902"/>
            <a:chExt cx="497" cy="432"/>
          </a:xfrm>
          <a:solidFill>
            <a:schemeClr val="bg1"/>
          </a:solidFill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12"/>
            <p:cNvSpPr>
              <a:spLocks noEditPoints="1"/>
            </p:cNvSpPr>
            <p:nvPr/>
          </p:nvSpPr>
          <p:spPr bwMode="auto">
            <a:xfrm>
              <a:off x="5001" y="1999"/>
              <a:ext cx="334" cy="335"/>
            </a:xfrm>
            <a:custGeom>
              <a:avLst/>
              <a:gdLst>
                <a:gd name="T0" fmla="*/ 9 w 80"/>
                <a:gd name="T1" fmla="*/ 19 h 80"/>
                <a:gd name="T2" fmla="*/ 10 w 80"/>
                <a:gd name="T3" fmla="*/ 26 h 80"/>
                <a:gd name="T4" fmla="*/ 5 w 80"/>
                <a:gd name="T5" fmla="*/ 27 h 80"/>
                <a:gd name="T6" fmla="*/ 0 w 80"/>
                <a:gd name="T7" fmla="*/ 31 h 80"/>
                <a:gd name="T8" fmla="*/ 3 w 80"/>
                <a:gd name="T9" fmla="*/ 37 h 80"/>
                <a:gd name="T10" fmla="*/ 7 w 80"/>
                <a:gd name="T11" fmla="*/ 42 h 80"/>
                <a:gd name="T12" fmla="*/ 3 w 80"/>
                <a:gd name="T13" fmla="*/ 46 h 80"/>
                <a:gd name="T14" fmla="*/ 1 w 80"/>
                <a:gd name="T15" fmla="*/ 52 h 80"/>
                <a:gd name="T16" fmla="*/ 7 w 80"/>
                <a:gd name="T17" fmla="*/ 56 h 80"/>
                <a:gd name="T18" fmla="*/ 11 w 80"/>
                <a:gd name="T19" fmla="*/ 57 h 80"/>
                <a:gd name="T20" fmla="*/ 11 w 80"/>
                <a:gd name="T21" fmla="*/ 63 h 80"/>
                <a:gd name="T22" fmla="*/ 13 w 80"/>
                <a:gd name="T23" fmla="*/ 70 h 80"/>
                <a:gd name="T24" fmla="*/ 19 w 80"/>
                <a:gd name="T25" fmla="*/ 70 h 80"/>
                <a:gd name="T26" fmla="*/ 25 w 80"/>
                <a:gd name="T27" fmla="*/ 70 h 80"/>
                <a:gd name="T28" fmla="*/ 27 w 80"/>
                <a:gd name="T29" fmla="*/ 74 h 80"/>
                <a:gd name="T30" fmla="*/ 31 w 80"/>
                <a:gd name="T31" fmla="*/ 79 h 80"/>
                <a:gd name="T32" fmla="*/ 37 w 80"/>
                <a:gd name="T33" fmla="*/ 76 h 80"/>
                <a:gd name="T34" fmla="*/ 42 w 80"/>
                <a:gd name="T35" fmla="*/ 73 h 80"/>
                <a:gd name="T36" fmla="*/ 46 w 80"/>
                <a:gd name="T37" fmla="*/ 76 h 80"/>
                <a:gd name="T38" fmla="*/ 52 w 80"/>
                <a:gd name="T39" fmla="*/ 78 h 80"/>
                <a:gd name="T40" fmla="*/ 56 w 80"/>
                <a:gd name="T41" fmla="*/ 73 h 80"/>
                <a:gd name="T42" fmla="*/ 58 w 80"/>
                <a:gd name="T43" fmla="*/ 67 h 80"/>
                <a:gd name="T44" fmla="*/ 63 w 80"/>
                <a:gd name="T45" fmla="*/ 68 h 80"/>
                <a:gd name="T46" fmla="*/ 69 w 80"/>
                <a:gd name="T47" fmla="*/ 67 h 80"/>
                <a:gd name="T48" fmla="*/ 70 w 80"/>
                <a:gd name="T49" fmla="*/ 60 h 80"/>
                <a:gd name="T50" fmla="*/ 69 w 80"/>
                <a:gd name="T51" fmla="*/ 54 h 80"/>
                <a:gd name="T52" fmla="*/ 74 w 80"/>
                <a:gd name="T53" fmla="*/ 53 h 80"/>
                <a:gd name="T54" fmla="*/ 79 w 80"/>
                <a:gd name="T55" fmla="*/ 48 h 80"/>
                <a:gd name="T56" fmla="*/ 76 w 80"/>
                <a:gd name="T57" fmla="*/ 42 h 80"/>
                <a:gd name="T58" fmla="*/ 72 w 80"/>
                <a:gd name="T59" fmla="*/ 37 h 80"/>
                <a:gd name="T60" fmla="*/ 76 w 80"/>
                <a:gd name="T61" fmla="*/ 34 h 80"/>
                <a:gd name="T62" fmla="*/ 78 w 80"/>
                <a:gd name="T63" fmla="*/ 27 h 80"/>
                <a:gd name="T64" fmla="*/ 73 w 80"/>
                <a:gd name="T65" fmla="*/ 24 h 80"/>
                <a:gd name="T66" fmla="*/ 67 w 80"/>
                <a:gd name="T67" fmla="*/ 21 h 80"/>
                <a:gd name="T68" fmla="*/ 68 w 80"/>
                <a:gd name="T69" fmla="*/ 16 h 80"/>
                <a:gd name="T70" fmla="*/ 67 w 80"/>
                <a:gd name="T71" fmla="*/ 10 h 80"/>
                <a:gd name="T72" fmla="*/ 60 w 80"/>
                <a:gd name="T73" fmla="*/ 9 h 80"/>
                <a:gd name="T74" fmla="*/ 54 w 80"/>
                <a:gd name="T75" fmla="*/ 10 h 80"/>
                <a:gd name="T76" fmla="*/ 52 w 80"/>
                <a:gd name="T77" fmla="*/ 5 h 80"/>
                <a:gd name="T78" fmla="*/ 48 w 80"/>
                <a:gd name="T79" fmla="*/ 0 h 80"/>
                <a:gd name="T80" fmla="*/ 42 w 80"/>
                <a:gd name="T81" fmla="*/ 3 h 80"/>
                <a:gd name="T82" fmla="*/ 37 w 80"/>
                <a:gd name="T83" fmla="*/ 7 h 80"/>
                <a:gd name="T84" fmla="*/ 33 w 80"/>
                <a:gd name="T85" fmla="*/ 3 h 80"/>
                <a:gd name="T86" fmla="*/ 27 w 80"/>
                <a:gd name="T87" fmla="*/ 1 h 80"/>
                <a:gd name="T88" fmla="*/ 23 w 80"/>
                <a:gd name="T89" fmla="*/ 7 h 80"/>
                <a:gd name="T90" fmla="*/ 21 w 80"/>
                <a:gd name="T91" fmla="*/ 13 h 80"/>
                <a:gd name="T92" fmla="*/ 16 w 80"/>
                <a:gd name="T93" fmla="*/ 11 h 80"/>
                <a:gd name="T94" fmla="*/ 10 w 80"/>
                <a:gd name="T95" fmla="*/ 13 h 80"/>
                <a:gd name="T96" fmla="*/ 9 w 80"/>
                <a:gd name="T97" fmla="*/ 19 h 80"/>
                <a:gd name="T98" fmla="*/ 32 w 80"/>
                <a:gd name="T99" fmla="*/ 18 h 80"/>
                <a:gd name="T100" fmla="*/ 62 w 80"/>
                <a:gd name="T101" fmla="*/ 33 h 80"/>
                <a:gd name="T102" fmla="*/ 47 w 80"/>
                <a:gd name="T103" fmla="*/ 62 h 80"/>
                <a:gd name="T104" fmla="*/ 18 w 80"/>
                <a:gd name="T105" fmla="*/ 47 h 80"/>
                <a:gd name="T106" fmla="*/ 32 w 80"/>
                <a:gd name="T107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0">
                  <a:moveTo>
                    <a:pt x="9" y="19"/>
                  </a:moveTo>
                  <a:cubicBezTo>
                    <a:pt x="11" y="21"/>
                    <a:pt x="10" y="25"/>
                    <a:pt x="10" y="26"/>
                  </a:cubicBezTo>
                  <a:cubicBezTo>
                    <a:pt x="9" y="27"/>
                    <a:pt x="7" y="27"/>
                    <a:pt x="5" y="27"/>
                  </a:cubicBezTo>
                  <a:cubicBezTo>
                    <a:pt x="3" y="26"/>
                    <a:pt x="1" y="28"/>
                    <a:pt x="0" y="31"/>
                  </a:cubicBezTo>
                  <a:cubicBezTo>
                    <a:pt x="0" y="34"/>
                    <a:pt x="1" y="37"/>
                    <a:pt x="3" y="37"/>
                  </a:cubicBezTo>
                  <a:cubicBezTo>
                    <a:pt x="5" y="38"/>
                    <a:pt x="7" y="41"/>
                    <a:pt x="7" y="42"/>
                  </a:cubicBezTo>
                  <a:cubicBezTo>
                    <a:pt x="7" y="44"/>
                    <a:pt x="5" y="45"/>
                    <a:pt x="3" y="46"/>
                  </a:cubicBezTo>
                  <a:cubicBezTo>
                    <a:pt x="1" y="47"/>
                    <a:pt x="0" y="49"/>
                    <a:pt x="1" y="52"/>
                  </a:cubicBezTo>
                  <a:cubicBezTo>
                    <a:pt x="2" y="55"/>
                    <a:pt x="4" y="57"/>
                    <a:pt x="7" y="56"/>
                  </a:cubicBezTo>
                  <a:cubicBezTo>
                    <a:pt x="9" y="55"/>
                    <a:pt x="11" y="56"/>
                    <a:pt x="11" y="57"/>
                  </a:cubicBezTo>
                  <a:cubicBezTo>
                    <a:pt x="12" y="58"/>
                    <a:pt x="13" y="62"/>
                    <a:pt x="11" y="63"/>
                  </a:cubicBezTo>
                  <a:cubicBezTo>
                    <a:pt x="10" y="65"/>
                    <a:pt x="10" y="68"/>
                    <a:pt x="13" y="70"/>
                  </a:cubicBezTo>
                  <a:cubicBezTo>
                    <a:pt x="15" y="72"/>
                    <a:pt x="18" y="72"/>
                    <a:pt x="19" y="70"/>
                  </a:cubicBezTo>
                  <a:cubicBezTo>
                    <a:pt x="20" y="69"/>
                    <a:pt x="24" y="69"/>
                    <a:pt x="25" y="70"/>
                  </a:cubicBezTo>
                  <a:cubicBezTo>
                    <a:pt x="27" y="70"/>
                    <a:pt x="27" y="72"/>
                    <a:pt x="27" y="74"/>
                  </a:cubicBezTo>
                  <a:cubicBezTo>
                    <a:pt x="26" y="76"/>
                    <a:pt x="28" y="78"/>
                    <a:pt x="31" y="79"/>
                  </a:cubicBezTo>
                  <a:cubicBezTo>
                    <a:pt x="34" y="80"/>
                    <a:pt x="37" y="79"/>
                    <a:pt x="37" y="76"/>
                  </a:cubicBezTo>
                  <a:cubicBezTo>
                    <a:pt x="37" y="74"/>
                    <a:pt x="41" y="73"/>
                    <a:pt x="42" y="73"/>
                  </a:cubicBezTo>
                  <a:cubicBezTo>
                    <a:pt x="43" y="72"/>
                    <a:pt x="45" y="74"/>
                    <a:pt x="46" y="76"/>
                  </a:cubicBezTo>
                  <a:cubicBezTo>
                    <a:pt x="46" y="78"/>
                    <a:pt x="49" y="79"/>
                    <a:pt x="52" y="78"/>
                  </a:cubicBezTo>
                  <a:cubicBezTo>
                    <a:pt x="55" y="77"/>
                    <a:pt x="56" y="75"/>
                    <a:pt x="56" y="73"/>
                  </a:cubicBezTo>
                  <a:cubicBezTo>
                    <a:pt x="55" y="71"/>
                    <a:pt x="57" y="68"/>
                    <a:pt x="58" y="67"/>
                  </a:cubicBezTo>
                  <a:cubicBezTo>
                    <a:pt x="59" y="66"/>
                    <a:pt x="61" y="67"/>
                    <a:pt x="63" y="68"/>
                  </a:cubicBezTo>
                  <a:cubicBezTo>
                    <a:pt x="65" y="70"/>
                    <a:pt x="67" y="69"/>
                    <a:pt x="69" y="67"/>
                  </a:cubicBezTo>
                  <a:cubicBezTo>
                    <a:pt x="71" y="65"/>
                    <a:pt x="72" y="62"/>
                    <a:pt x="70" y="60"/>
                  </a:cubicBezTo>
                  <a:cubicBezTo>
                    <a:pt x="69" y="59"/>
                    <a:pt x="69" y="55"/>
                    <a:pt x="69" y="54"/>
                  </a:cubicBezTo>
                  <a:cubicBezTo>
                    <a:pt x="70" y="53"/>
                    <a:pt x="72" y="52"/>
                    <a:pt x="74" y="53"/>
                  </a:cubicBezTo>
                  <a:cubicBezTo>
                    <a:pt x="76" y="53"/>
                    <a:pt x="78" y="51"/>
                    <a:pt x="79" y="48"/>
                  </a:cubicBezTo>
                  <a:cubicBezTo>
                    <a:pt x="80" y="45"/>
                    <a:pt x="78" y="43"/>
                    <a:pt x="76" y="42"/>
                  </a:cubicBezTo>
                  <a:cubicBezTo>
                    <a:pt x="74" y="42"/>
                    <a:pt x="72" y="38"/>
                    <a:pt x="72" y="37"/>
                  </a:cubicBezTo>
                  <a:cubicBezTo>
                    <a:pt x="72" y="36"/>
                    <a:pt x="74" y="34"/>
                    <a:pt x="76" y="34"/>
                  </a:cubicBezTo>
                  <a:cubicBezTo>
                    <a:pt x="78" y="33"/>
                    <a:pt x="79" y="30"/>
                    <a:pt x="78" y="27"/>
                  </a:cubicBezTo>
                  <a:cubicBezTo>
                    <a:pt x="77" y="25"/>
                    <a:pt x="75" y="23"/>
                    <a:pt x="73" y="24"/>
                  </a:cubicBezTo>
                  <a:cubicBezTo>
                    <a:pt x="71" y="24"/>
                    <a:pt x="67" y="22"/>
                    <a:pt x="67" y="21"/>
                  </a:cubicBezTo>
                  <a:cubicBezTo>
                    <a:pt x="66" y="20"/>
                    <a:pt x="66" y="18"/>
                    <a:pt x="68" y="16"/>
                  </a:cubicBezTo>
                  <a:cubicBezTo>
                    <a:pt x="69" y="15"/>
                    <a:pt x="69" y="12"/>
                    <a:pt x="67" y="10"/>
                  </a:cubicBezTo>
                  <a:cubicBezTo>
                    <a:pt x="64" y="8"/>
                    <a:pt x="61" y="8"/>
                    <a:pt x="60" y="9"/>
                  </a:cubicBezTo>
                  <a:cubicBezTo>
                    <a:pt x="59" y="11"/>
                    <a:pt x="55" y="10"/>
                    <a:pt x="54" y="10"/>
                  </a:cubicBezTo>
                  <a:cubicBezTo>
                    <a:pt x="52" y="9"/>
                    <a:pt x="52" y="7"/>
                    <a:pt x="52" y="5"/>
                  </a:cubicBezTo>
                  <a:cubicBezTo>
                    <a:pt x="53" y="3"/>
                    <a:pt x="51" y="1"/>
                    <a:pt x="48" y="0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5"/>
                    <a:pt x="38" y="7"/>
                    <a:pt x="37" y="7"/>
                  </a:cubicBezTo>
                  <a:cubicBezTo>
                    <a:pt x="36" y="7"/>
                    <a:pt x="34" y="5"/>
                    <a:pt x="33" y="3"/>
                  </a:cubicBezTo>
                  <a:cubicBezTo>
                    <a:pt x="33" y="1"/>
                    <a:pt x="30" y="1"/>
                    <a:pt x="27" y="1"/>
                  </a:cubicBezTo>
                  <a:cubicBezTo>
                    <a:pt x="24" y="2"/>
                    <a:pt x="23" y="5"/>
                    <a:pt x="23" y="7"/>
                  </a:cubicBezTo>
                  <a:cubicBezTo>
                    <a:pt x="24" y="9"/>
                    <a:pt x="22" y="12"/>
                    <a:pt x="21" y="13"/>
                  </a:cubicBezTo>
                  <a:cubicBezTo>
                    <a:pt x="20" y="13"/>
                    <a:pt x="18" y="13"/>
                    <a:pt x="16" y="11"/>
                  </a:cubicBezTo>
                  <a:cubicBezTo>
                    <a:pt x="15" y="10"/>
                    <a:pt x="12" y="11"/>
                    <a:pt x="10" y="13"/>
                  </a:cubicBezTo>
                  <a:cubicBezTo>
                    <a:pt x="8" y="15"/>
                    <a:pt x="7" y="18"/>
                    <a:pt x="9" y="19"/>
                  </a:cubicBezTo>
                  <a:close/>
                  <a:moveTo>
                    <a:pt x="32" y="18"/>
                  </a:moveTo>
                  <a:cubicBezTo>
                    <a:pt x="45" y="14"/>
                    <a:pt x="58" y="21"/>
                    <a:pt x="62" y="33"/>
                  </a:cubicBezTo>
                  <a:cubicBezTo>
                    <a:pt x="65" y="45"/>
                    <a:pt x="59" y="58"/>
                    <a:pt x="47" y="62"/>
                  </a:cubicBezTo>
                  <a:cubicBezTo>
                    <a:pt x="34" y="66"/>
                    <a:pt x="21" y="59"/>
                    <a:pt x="18" y="47"/>
                  </a:cubicBezTo>
                  <a:cubicBezTo>
                    <a:pt x="14" y="35"/>
                    <a:pt x="20" y="22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 13"/>
            <p:cNvSpPr>
              <a:spLocks noEditPoints="1"/>
            </p:cNvSpPr>
            <p:nvPr/>
          </p:nvSpPr>
          <p:spPr bwMode="auto">
            <a:xfrm>
              <a:off x="4838" y="1902"/>
              <a:ext cx="217" cy="214"/>
            </a:xfrm>
            <a:custGeom>
              <a:avLst/>
              <a:gdLst>
                <a:gd name="T0" fmla="*/ 6 w 52"/>
                <a:gd name="T1" fmla="*/ 12 h 51"/>
                <a:gd name="T2" fmla="*/ 7 w 52"/>
                <a:gd name="T3" fmla="*/ 16 h 51"/>
                <a:gd name="T4" fmla="*/ 4 w 52"/>
                <a:gd name="T5" fmla="*/ 17 h 51"/>
                <a:gd name="T6" fmla="*/ 1 w 52"/>
                <a:gd name="T7" fmla="*/ 20 h 51"/>
                <a:gd name="T8" fmla="*/ 3 w 52"/>
                <a:gd name="T9" fmla="*/ 24 h 51"/>
                <a:gd name="T10" fmla="*/ 5 w 52"/>
                <a:gd name="T11" fmla="*/ 27 h 51"/>
                <a:gd name="T12" fmla="*/ 3 w 52"/>
                <a:gd name="T13" fmla="*/ 29 h 51"/>
                <a:gd name="T14" fmla="*/ 1 w 52"/>
                <a:gd name="T15" fmla="*/ 33 h 51"/>
                <a:gd name="T16" fmla="*/ 5 w 52"/>
                <a:gd name="T17" fmla="*/ 36 h 51"/>
                <a:gd name="T18" fmla="*/ 8 w 52"/>
                <a:gd name="T19" fmla="*/ 36 h 51"/>
                <a:gd name="T20" fmla="*/ 8 w 52"/>
                <a:gd name="T21" fmla="*/ 41 h 51"/>
                <a:gd name="T22" fmla="*/ 9 w 52"/>
                <a:gd name="T23" fmla="*/ 45 h 51"/>
                <a:gd name="T24" fmla="*/ 13 w 52"/>
                <a:gd name="T25" fmla="*/ 45 h 51"/>
                <a:gd name="T26" fmla="*/ 17 w 52"/>
                <a:gd name="T27" fmla="*/ 45 h 51"/>
                <a:gd name="T28" fmla="*/ 18 w 52"/>
                <a:gd name="T29" fmla="*/ 48 h 51"/>
                <a:gd name="T30" fmla="*/ 21 w 52"/>
                <a:gd name="T31" fmla="*/ 51 h 51"/>
                <a:gd name="T32" fmla="*/ 25 w 52"/>
                <a:gd name="T33" fmla="*/ 49 h 51"/>
                <a:gd name="T34" fmla="*/ 28 w 52"/>
                <a:gd name="T35" fmla="*/ 47 h 51"/>
                <a:gd name="T36" fmla="*/ 30 w 52"/>
                <a:gd name="T37" fmla="*/ 49 h 51"/>
                <a:gd name="T38" fmla="*/ 34 w 52"/>
                <a:gd name="T39" fmla="*/ 50 h 51"/>
                <a:gd name="T40" fmla="*/ 37 w 52"/>
                <a:gd name="T41" fmla="*/ 47 h 51"/>
                <a:gd name="T42" fmla="*/ 38 w 52"/>
                <a:gd name="T43" fmla="*/ 43 h 51"/>
                <a:gd name="T44" fmla="*/ 41 w 52"/>
                <a:gd name="T45" fmla="*/ 44 h 51"/>
                <a:gd name="T46" fmla="*/ 45 w 52"/>
                <a:gd name="T47" fmla="*/ 43 h 51"/>
                <a:gd name="T48" fmla="*/ 46 w 52"/>
                <a:gd name="T49" fmla="*/ 39 h 51"/>
                <a:gd name="T50" fmla="*/ 45 w 52"/>
                <a:gd name="T51" fmla="*/ 35 h 51"/>
                <a:gd name="T52" fmla="*/ 48 w 52"/>
                <a:gd name="T53" fmla="*/ 34 h 51"/>
                <a:gd name="T54" fmla="*/ 51 w 52"/>
                <a:gd name="T55" fmla="*/ 31 h 51"/>
                <a:gd name="T56" fmla="*/ 50 w 52"/>
                <a:gd name="T57" fmla="*/ 27 h 51"/>
                <a:gd name="T58" fmla="*/ 47 w 52"/>
                <a:gd name="T59" fmla="*/ 24 h 51"/>
                <a:gd name="T60" fmla="*/ 49 w 52"/>
                <a:gd name="T61" fmla="*/ 22 h 51"/>
                <a:gd name="T62" fmla="*/ 51 w 52"/>
                <a:gd name="T63" fmla="*/ 18 h 51"/>
                <a:gd name="T64" fmla="*/ 47 w 52"/>
                <a:gd name="T65" fmla="*/ 15 h 51"/>
                <a:gd name="T66" fmla="*/ 44 w 52"/>
                <a:gd name="T67" fmla="*/ 13 h 51"/>
                <a:gd name="T68" fmla="*/ 44 w 52"/>
                <a:gd name="T69" fmla="*/ 10 h 51"/>
                <a:gd name="T70" fmla="*/ 43 w 52"/>
                <a:gd name="T71" fmla="*/ 6 h 51"/>
                <a:gd name="T72" fmla="*/ 39 w 52"/>
                <a:gd name="T73" fmla="*/ 6 h 51"/>
                <a:gd name="T74" fmla="*/ 35 w 52"/>
                <a:gd name="T75" fmla="*/ 6 h 51"/>
                <a:gd name="T76" fmla="*/ 34 w 52"/>
                <a:gd name="T77" fmla="*/ 3 h 51"/>
                <a:gd name="T78" fmla="*/ 32 w 52"/>
                <a:gd name="T79" fmla="*/ 0 h 51"/>
                <a:gd name="T80" fmla="*/ 28 w 52"/>
                <a:gd name="T81" fmla="*/ 2 h 51"/>
                <a:gd name="T82" fmla="*/ 24 w 52"/>
                <a:gd name="T83" fmla="*/ 4 h 51"/>
                <a:gd name="T84" fmla="*/ 22 w 52"/>
                <a:gd name="T85" fmla="*/ 2 h 51"/>
                <a:gd name="T86" fmla="*/ 18 w 52"/>
                <a:gd name="T87" fmla="*/ 1 h 51"/>
                <a:gd name="T88" fmla="*/ 16 w 52"/>
                <a:gd name="T89" fmla="*/ 4 h 51"/>
                <a:gd name="T90" fmla="*/ 14 w 52"/>
                <a:gd name="T91" fmla="*/ 8 h 51"/>
                <a:gd name="T92" fmla="*/ 11 w 52"/>
                <a:gd name="T93" fmla="*/ 7 h 51"/>
                <a:gd name="T94" fmla="*/ 7 w 52"/>
                <a:gd name="T95" fmla="*/ 8 h 51"/>
                <a:gd name="T96" fmla="*/ 6 w 52"/>
                <a:gd name="T97" fmla="*/ 12 h 51"/>
                <a:gd name="T98" fmla="*/ 22 w 52"/>
                <a:gd name="T99" fmla="*/ 11 h 51"/>
                <a:gd name="T100" fmla="*/ 40 w 52"/>
                <a:gd name="T101" fmla="*/ 21 h 51"/>
                <a:gd name="T102" fmla="*/ 31 w 52"/>
                <a:gd name="T103" fmla="*/ 40 h 51"/>
                <a:gd name="T104" fmla="*/ 12 w 52"/>
                <a:gd name="T105" fmla="*/ 30 h 51"/>
                <a:gd name="T106" fmla="*/ 22 w 52"/>
                <a:gd name="T10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1">
                  <a:moveTo>
                    <a:pt x="6" y="12"/>
                  </a:moveTo>
                  <a:cubicBezTo>
                    <a:pt x="7" y="13"/>
                    <a:pt x="7" y="16"/>
                    <a:pt x="7" y="16"/>
                  </a:cubicBezTo>
                  <a:cubicBezTo>
                    <a:pt x="7" y="17"/>
                    <a:pt x="5" y="18"/>
                    <a:pt x="4" y="17"/>
                  </a:cubicBezTo>
                  <a:cubicBezTo>
                    <a:pt x="3" y="17"/>
                    <a:pt x="1" y="18"/>
                    <a:pt x="1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4"/>
                    <a:pt x="5" y="26"/>
                    <a:pt x="5" y="27"/>
                  </a:cubicBezTo>
                  <a:cubicBezTo>
                    <a:pt x="5" y="28"/>
                    <a:pt x="4" y="29"/>
                    <a:pt x="3" y="29"/>
                  </a:cubicBezTo>
                  <a:cubicBezTo>
                    <a:pt x="1" y="30"/>
                    <a:pt x="1" y="32"/>
                    <a:pt x="1" y="33"/>
                  </a:cubicBezTo>
                  <a:cubicBezTo>
                    <a:pt x="2" y="35"/>
                    <a:pt x="4" y="36"/>
                    <a:pt x="5" y="36"/>
                  </a:cubicBezTo>
                  <a:cubicBezTo>
                    <a:pt x="6" y="36"/>
                    <a:pt x="8" y="36"/>
                    <a:pt x="8" y="36"/>
                  </a:cubicBezTo>
                  <a:cubicBezTo>
                    <a:pt x="8" y="37"/>
                    <a:pt x="9" y="40"/>
                    <a:pt x="8" y="41"/>
                  </a:cubicBezTo>
                  <a:cubicBezTo>
                    <a:pt x="7" y="42"/>
                    <a:pt x="7" y="43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4" y="44"/>
                    <a:pt x="16" y="44"/>
                    <a:pt x="17" y="45"/>
                  </a:cubicBezTo>
                  <a:cubicBezTo>
                    <a:pt x="18" y="45"/>
                    <a:pt x="18" y="46"/>
                    <a:pt x="18" y="48"/>
                  </a:cubicBezTo>
                  <a:cubicBezTo>
                    <a:pt x="18" y="49"/>
                    <a:pt x="19" y="50"/>
                    <a:pt x="21" y="51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5" y="48"/>
                    <a:pt x="27" y="47"/>
                    <a:pt x="28" y="47"/>
                  </a:cubicBezTo>
                  <a:cubicBezTo>
                    <a:pt x="29" y="47"/>
                    <a:pt x="30" y="48"/>
                    <a:pt x="30" y="49"/>
                  </a:cubicBezTo>
                  <a:cubicBezTo>
                    <a:pt x="30" y="50"/>
                    <a:pt x="32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6" y="45"/>
                    <a:pt x="38" y="43"/>
                    <a:pt x="38" y="43"/>
                  </a:cubicBezTo>
                  <a:cubicBezTo>
                    <a:pt x="39" y="42"/>
                    <a:pt x="40" y="43"/>
                    <a:pt x="41" y="44"/>
                  </a:cubicBezTo>
                  <a:cubicBezTo>
                    <a:pt x="42" y="45"/>
                    <a:pt x="44" y="44"/>
                    <a:pt x="45" y="43"/>
                  </a:cubicBezTo>
                  <a:cubicBezTo>
                    <a:pt x="47" y="42"/>
                    <a:pt x="47" y="40"/>
                    <a:pt x="46" y="39"/>
                  </a:cubicBezTo>
                  <a:cubicBezTo>
                    <a:pt x="45" y="38"/>
                    <a:pt x="45" y="35"/>
                    <a:pt x="45" y="35"/>
                  </a:cubicBezTo>
                  <a:cubicBezTo>
                    <a:pt x="46" y="34"/>
                    <a:pt x="47" y="34"/>
                    <a:pt x="48" y="34"/>
                  </a:cubicBezTo>
                  <a:cubicBezTo>
                    <a:pt x="50" y="34"/>
                    <a:pt x="51" y="33"/>
                    <a:pt x="51" y="31"/>
                  </a:cubicBezTo>
                  <a:cubicBezTo>
                    <a:pt x="52" y="29"/>
                    <a:pt x="51" y="27"/>
                    <a:pt x="50" y="27"/>
                  </a:cubicBezTo>
                  <a:cubicBezTo>
                    <a:pt x="48" y="27"/>
                    <a:pt x="47" y="25"/>
                    <a:pt x="47" y="24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1" y="21"/>
                    <a:pt x="51" y="19"/>
                    <a:pt x="51" y="18"/>
                  </a:cubicBezTo>
                  <a:cubicBezTo>
                    <a:pt x="50" y="16"/>
                    <a:pt x="49" y="15"/>
                    <a:pt x="47" y="15"/>
                  </a:cubicBezTo>
                  <a:cubicBezTo>
                    <a:pt x="46" y="16"/>
                    <a:pt x="44" y="14"/>
                    <a:pt x="44" y="13"/>
                  </a:cubicBezTo>
                  <a:cubicBezTo>
                    <a:pt x="43" y="13"/>
                    <a:pt x="43" y="11"/>
                    <a:pt x="44" y="10"/>
                  </a:cubicBezTo>
                  <a:cubicBezTo>
                    <a:pt x="45" y="9"/>
                    <a:pt x="45" y="8"/>
                    <a:pt x="43" y="6"/>
                  </a:cubicBezTo>
                  <a:cubicBezTo>
                    <a:pt x="42" y="5"/>
                    <a:pt x="40" y="5"/>
                    <a:pt x="39" y="6"/>
                  </a:cubicBezTo>
                  <a:cubicBezTo>
                    <a:pt x="38" y="7"/>
                    <a:pt x="36" y="7"/>
                    <a:pt x="35" y="6"/>
                  </a:cubicBezTo>
                  <a:cubicBezTo>
                    <a:pt x="34" y="6"/>
                    <a:pt x="34" y="5"/>
                    <a:pt x="34" y="3"/>
                  </a:cubicBezTo>
                  <a:cubicBezTo>
                    <a:pt x="35" y="2"/>
                    <a:pt x="33" y="1"/>
                    <a:pt x="32" y="0"/>
                  </a:cubicBezTo>
                  <a:cubicBezTo>
                    <a:pt x="30" y="0"/>
                    <a:pt x="28" y="1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4" y="4"/>
                    <a:pt x="23" y="3"/>
                    <a:pt x="22" y="2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6"/>
                    <a:pt x="15" y="8"/>
                    <a:pt x="14" y="8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8" y="7"/>
                    <a:pt x="7" y="8"/>
                  </a:cubicBezTo>
                  <a:cubicBezTo>
                    <a:pt x="6" y="10"/>
                    <a:pt x="5" y="11"/>
                    <a:pt x="6" y="12"/>
                  </a:cubicBezTo>
                  <a:close/>
                  <a:moveTo>
                    <a:pt x="22" y="11"/>
                  </a:moveTo>
                  <a:cubicBezTo>
                    <a:pt x="29" y="9"/>
                    <a:pt x="38" y="13"/>
                    <a:pt x="40" y="21"/>
                  </a:cubicBezTo>
                  <a:cubicBezTo>
                    <a:pt x="43" y="29"/>
                    <a:pt x="38" y="37"/>
                    <a:pt x="31" y="40"/>
                  </a:cubicBezTo>
                  <a:cubicBezTo>
                    <a:pt x="23" y="42"/>
                    <a:pt x="14" y="38"/>
                    <a:pt x="12" y="30"/>
                  </a:cubicBezTo>
                  <a:cubicBezTo>
                    <a:pt x="9" y="22"/>
                    <a:pt x="14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Freeform 14"/>
            <p:cNvSpPr>
              <a:spLocks noEditPoints="1"/>
            </p:cNvSpPr>
            <p:nvPr/>
          </p:nvSpPr>
          <p:spPr bwMode="auto">
            <a:xfrm>
              <a:off x="4842" y="2116"/>
              <a:ext cx="163" cy="168"/>
            </a:xfrm>
            <a:custGeom>
              <a:avLst/>
              <a:gdLst>
                <a:gd name="T0" fmla="*/ 4 w 39"/>
                <a:gd name="T1" fmla="*/ 10 h 40"/>
                <a:gd name="T2" fmla="*/ 5 w 39"/>
                <a:gd name="T3" fmla="*/ 13 h 40"/>
                <a:gd name="T4" fmla="*/ 2 w 39"/>
                <a:gd name="T5" fmla="*/ 13 h 40"/>
                <a:gd name="T6" fmla="*/ 0 w 39"/>
                <a:gd name="T7" fmla="*/ 16 h 40"/>
                <a:gd name="T8" fmla="*/ 1 w 39"/>
                <a:gd name="T9" fmla="*/ 19 h 40"/>
                <a:gd name="T10" fmla="*/ 3 w 39"/>
                <a:gd name="T11" fmla="*/ 21 h 40"/>
                <a:gd name="T12" fmla="*/ 2 w 39"/>
                <a:gd name="T13" fmla="*/ 23 h 40"/>
                <a:gd name="T14" fmla="*/ 1 w 39"/>
                <a:gd name="T15" fmla="*/ 26 h 40"/>
                <a:gd name="T16" fmla="*/ 3 w 39"/>
                <a:gd name="T17" fmla="*/ 28 h 40"/>
                <a:gd name="T18" fmla="*/ 5 w 39"/>
                <a:gd name="T19" fmla="*/ 28 h 40"/>
                <a:gd name="T20" fmla="*/ 5 w 39"/>
                <a:gd name="T21" fmla="*/ 31 h 40"/>
                <a:gd name="T22" fmla="*/ 6 w 39"/>
                <a:gd name="T23" fmla="*/ 35 h 40"/>
                <a:gd name="T24" fmla="*/ 9 w 39"/>
                <a:gd name="T25" fmla="*/ 35 h 40"/>
                <a:gd name="T26" fmla="*/ 13 w 39"/>
                <a:gd name="T27" fmla="*/ 34 h 40"/>
                <a:gd name="T28" fmla="*/ 13 w 39"/>
                <a:gd name="T29" fmla="*/ 37 h 40"/>
                <a:gd name="T30" fmla="*/ 15 w 39"/>
                <a:gd name="T31" fmla="*/ 39 h 40"/>
                <a:gd name="T32" fmla="*/ 18 w 39"/>
                <a:gd name="T33" fmla="*/ 38 h 40"/>
                <a:gd name="T34" fmla="*/ 21 w 39"/>
                <a:gd name="T35" fmla="*/ 36 h 40"/>
                <a:gd name="T36" fmla="*/ 22 w 39"/>
                <a:gd name="T37" fmla="*/ 38 h 40"/>
                <a:gd name="T38" fmla="*/ 26 w 39"/>
                <a:gd name="T39" fmla="*/ 39 h 40"/>
                <a:gd name="T40" fmla="*/ 27 w 39"/>
                <a:gd name="T41" fmla="*/ 36 h 40"/>
                <a:gd name="T42" fmla="*/ 29 w 39"/>
                <a:gd name="T43" fmla="*/ 33 h 40"/>
                <a:gd name="T44" fmla="*/ 31 w 39"/>
                <a:gd name="T45" fmla="*/ 34 h 40"/>
                <a:gd name="T46" fmla="*/ 34 w 39"/>
                <a:gd name="T47" fmla="*/ 33 h 40"/>
                <a:gd name="T48" fmla="*/ 35 w 39"/>
                <a:gd name="T49" fmla="*/ 30 h 40"/>
                <a:gd name="T50" fmla="*/ 34 w 39"/>
                <a:gd name="T51" fmla="*/ 27 h 40"/>
                <a:gd name="T52" fmla="*/ 36 w 39"/>
                <a:gd name="T53" fmla="*/ 26 h 40"/>
                <a:gd name="T54" fmla="*/ 39 w 39"/>
                <a:gd name="T55" fmla="*/ 24 h 40"/>
                <a:gd name="T56" fmla="*/ 38 w 39"/>
                <a:gd name="T57" fmla="*/ 21 h 40"/>
                <a:gd name="T58" fmla="*/ 36 w 39"/>
                <a:gd name="T59" fmla="*/ 18 h 40"/>
                <a:gd name="T60" fmla="*/ 37 w 39"/>
                <a:gd name="T61" fmla="*/ 17 h 40"/>
                <a:gd name="T62" fmla="*/ 38 w 39"/>
                <a:gd name="T63" fmla="*/ 14 h 40"/>
                <a:gd name="T64" fmla="*/ 36 w 39"/>
                <a:gd name="T65" fmla="*/ 12 h 40"/>
                <a:gd name="T66" fmla="*/ 33 w 39"/>
                <a:gd name="T67" fmla="*/ 10 h 40"/>
                <a:gd name="T68" fmla="*/ 33 w 39"/>
                <a:gd name="T69" fmla="*/ 8 h 40"/>
                <a:gd name="T70" fmla="*/ 33 w 39"/>
                <a:gd name="T71" fmla="*/ 5 h 40"/>
                <a:gd name="T72" fmla="*/ 30 w 39"/>
                <a:gd name="T73" fmla="*/ 5 h 40"/>
                <a:gd name="T74" fmla="*/ 26 w 39"/>
                <a:gd name="T75" fmla="*/ 5 h 40"/>
                <a:gd name="T76" fmla="*/ 26 w 39"/>
                <a:gd name="T77" fmla="*/ 3 h 40"/>
                <a:gd name="T78" fmla="*/ 24 w 39"/>
                <a:gd name="T79" fmla="*/ 0 h 40"/>
                <a:gd name="T80" fmla="*/ 21 w 39"/>
                <a:gd name="T81" fmla="*/ 2 h 40"/>
                <a:gd name="T82" fmla="*/ 18 w 39"/>
                <a:gd name="T83" fmla="*/ 4 h 40"/>
                <a:gd name="T84" fmla="*/ 16 w 39"/>
                <a:gd name="T85" fmla="*/ 2 h 40"/>
                <a:gd name="T86" fmla="*/ 13 w 39"/>
                <a:gd name="T87" fmla="*/ 1 h 40"/>
                <a:gd name="T88" fmla="*/ 11 w 39"/>
                <a:gd name="T89" fmla="*/ 3 h 40"/>
                <a:gd name="T90" fmla="*/ 10 w 39"/>
                <a:gd name="T91" fmla="*/ 6 h 40"/>
                <a:gd name="T92" fmla="*/ 8 w 39"/>
                <a:gd name="T93" fmla="*/ 6 h 40"/>
                <a:gd name="T94" fmla="*/ 5 w 39"/>
                <a:gd name="T95" fmla="*/ 6 h 40"/>
                <a:gd name="T96" fmla="*/ 4 w 39"/>
                <a:gd name="T97" fmla="*/ 10 h 40"/>
                <a:gd name="T98" fmla="*/ 16 w 39"/>
                <a:gd name="T99" fmla="*/ 9 h 40"/>
                <a:gd name="T100" fmla="*/ 30 w 39"/>
                <a:gd name="T101" fmla="*/ 16 h 40"/>
                <a:gd name="T102" fmla="*/ 23 w 39"/>
                <a:gd name="T103" fmla="*/ 31 h 40"/>
                <a:gd name="T104" fmla="*/ 9 w 39"/>
                <a:gd name="T105" fmla="*/ 23 h 40"/>
                <a:gd name="T106" fmla="*/ 16 w 39"/>
                <a:gd name="T10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40">
                  <a:moveTo>
                    <a:pt x="4" y="10"/>
                  </a:moveTo>
                  <a:cubicBezTo>
                    <a:pt x="5" y="10"/>
                    <a:pt x="5" y="12"/>
                    <a:pt x="5" y="13"/>
                  </a:cubicBezTo>
                  <a:cubicBezTo>
                    <a:pt x="4" y="13"/>
                    <a:pt x="3" y="14"/>
                    <a:pt x="2" y="13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" y="19"/>
                    <a:pt x="3" y="20"/>
                    <a:pt x="3" y="21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1" y="23"/>
                    <a:pt x="0" y="24"/>
                    <a:pt x="1" y="26"/>
                  </a:cubicBezTo>
                  <a:cubicBezTo>
                    <a:pt x="1" y="27"/>
                    <a:pt x="2" y="28"/>
                    <a:pt x="3" y="28"/>
                  </a:cubicBezTo>
                  <a:cubicBezTo>
                    <a:pt x="4" y="27"/>
                    <a:pt x="5" y="28"/>
                    <a:pt x="5" y="28"/>
                  </a:cubicBezTo>
                  <a:cubicBezTo>
                    <a:pt x="6" y="29"/>
                    <a:pt x="6" y="31"/>
                    <a:pt x="5" y="31"/>
                  </a:cubicBezTo>
                  <a:cubicBezTo>
                    <a:pt x="5" y="32"/>
                    <a:pt x="5" y="34"/>
                    <a:pt x="6" y="35"/>
                  </a:cubicBezTo>
                  <a:cubicBezTo>
                    <a:pt x="7" y="35"/>
                    <a:pt x="9" y="36"/>
                    <a:pt x="9" y="35"/>
                  </a:cubicBezTo>
                  <a:cubicBezTo>
                    <a:pt x="10" y="34"/>
                    <a:pt x="12" y="34"/>
                    <a:pt x="13" y="34"/>
                  </a:cubicBezTo>
                  <a:cubicBezTo>
                    <a:pt x="13" y="35"/>
                    <a:pt x="13" y="36"/>
                    <a:pt x="13" y="37"/>
                  </a:cubicBezTo>
                  <a:cubicBezTo>
                    <a:pt x="13" y="38"/>
                    <a:pt x="14" y="39"/>
                    <a:pt x="15" y="39"/>
                  </a:cubicBezTo>
                  <a:cubicBezTo>
                    <a:pt x="17" y="40"/>
                    <a:pt x="18" y="39"/>
                    <a:pt x="18" y="38"/>
                  </a:cubicBezTo>
                  <a:cubicBezTo>
                    <a:pt x="18" y="37"/>
                    <a:pt x="20" y="36"/>
                    <a:pt x="21" y="36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3" y="39"/>
                    <a:pt x="24" y="39"/>
                    <a:pt x="26" y="39"/>
                  </a:cubicBezTo>
                  <a:cubicBezTo>
                    <a:pt x="27" y="38"/>
                    <a:pt x="28" y="37"/>
                    <a:pt x="27" y="36"/>
                  </a:cubicBezTo>
                  <a:cubicBezTo>
                    <a:pt x="27" y="35"/>
                    <a:pt x="28" y="33"/>
                    <a:pt x="29" y="33"/>
                  </a:cubicBezTo>
                  <a:cubicBezTo>
                    <a:pt x="29" y="33"/>
                    <a:pt x="30" y="33"/>
                    <a:pt x="31" y="34"/>
                  </a:cubicBezTo>
                  <a:cubicBezTo>
                    <a:pt x="32" y="34"/>
                    <a:pt x="33" y="34"/>
                    <a:pt x="34" y="33"/>
                  </a:cubicBezTo>
                  <a:cubicBezTo>
                    <a:pt x="35" y="32"/>
                    <a:pt x="35" y="31"/>
                    <a:pt x="35" y="30"/>
                  </a:cubicBezTo>
                  <a:cubicBezTo>
                    <a:pt x="34" y="29"/>
                    <a:pt x="34" y="27"/>
                    <a:pt x="34" y="27"/>
                  </a:cubicBezTo>
                  <a:cubicBezTo>
                    <a:pt x="34" y="26"/>
                    <a:pt x="35" y="26"/>
                    <a:pt x="36" y="26"/>
                  </a:cubicBezTo>
                  <a:cubicBezTo>
                    <a:pt x="38" y="26"/>
                    <a:pt x="39" y="25"/>
                    <a:pt x="39" y="24"/>
                  </a:cubicBezTo>
                  <a:cubicBezTo>
                    <a:pt x="39" y="23"/>
                    <a:pt x="39" y="21"/>
                    <a:pt x="38" y="21"/>
                  </a:cubicBezTo>
                  <a:cubicBezTo>
                    <a:pt x="37" y="21"/>
                    <a:pt x="36" y="19"/>
                    <a:pt x="36" y="18"/>
                  </a:cubicBezTo>
                  <a:cubicBezTo>
                    <a:pt x="36" y="18"/>
                    <a:pt x="36" y="17"/>
                    <a:pt x="37" y="17"/>
                  </a:cubicBezTo>
                  <a:cubicBezTo>
                    <a:pt x="38" y="16"/>
                    <a:pt x="39" y="15"/>
                    <a:pt x="38" y="14"/>
                  </a:cubicBezTo>
                  <a:cubicBezTo>
                    <a:pt x="38" y="12"/>
                    <a:pt x="37" y="11"/>
                    <a:pt x="36" y="12"/>
                  </a:cubicBezTo>
                  <a:cubicBezTo>
                    <a:pt x="35" y="12"/>
                    <a:pt x="33" y="11"/>
                    <a:pt x="33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4" y="7"/>
                    <a:pt x="34" y="6"/>
                    <a:pt x="33" y="5"/>
                  </a:cubicBezTo>
                  <a:cubicBezTo>
                    <a:pt x="32" y="4"/>
                    <a:pt x="30" y="4"/>
                    <a:pt x="30" y="5"/>
                  </a:cubicBezTo>
                  <a:cubicBezTo>
                    <a:pt x="29" y="5"/>
                    <a:pt x="27" y="5"/>
                    <a:pt x="26" y="5"/>
                  </a:cubicBezTo>
                  <a:cubicBezTo>
                    <a:pt x="26" y="5"/>
                    <a:pt x="26" y="4"/>
                    <a:pt x="26" y="3"/>
                  </a:cubicBezTo>
                  <a:cubicBezTo>
                    <a:pt x="26" y="2"/>
                    <a:pt x="25" y="1"/>
                    <a:pt x="24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0" y="3"/>
                    <a:pt x="19" y="3"/>
                    <a:pt x="18" y="4"/>
                  </a:cubicBezTo>
                  <a:cubicBezTo>
                    <a:pt x="18" y="4"/>
                    <a:pt x="17" y="3"/>
                    <a:pt x="16" y="2"/>
                  </a:cubicBezTo>
                  <a:cubicBezTo>
                    <a:pt x="16" y="1"/>
                    <a:pt x="15" y="0"/>
                    <a:pt x="13" y="1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2" y="4"/>
                    <a:pt x="11" y="6"/>
                    <a:pt x="10" y="6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4" y="9"/>
                    <a:pt x="4" y="10"/>
                  </a:cubicBezTo>
                  <a:close/>
                  <a:moveTo>
                    <a:pt x="16" y="9"/>
                  </a:moveTo>
                  <a:cubicBezTo>
                    <a:pt x="22" y="7"/>
                    <a:pt x="28" y="10"/>
                    <a:pt x="30" y="16"/>
                  </a:cubicBezTo>
                  <a:cubicBezTo>
                    <a:pt x="32" y="22"/>
                    <a:pt x="29" y="29"/>
                    <a:pt x="23" y="31"/>
                  </a:cubicBezTo>
                  <a:cubicBezTo>
                    <a:pt x="17" y="33"/>
                    <a:pt x="11" y="29"/>
                    <a:pt x="9" y="23"/>
                  </a:cubicBezTo>
                  <a:cubicBezTo>
                    <a:pt x="7" y="17"/>
                    <a:pt x="10" y="11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00" name="标题 1"/>
          <p:cNvSpPr txBox="1"/>
          <p:nvPr/>
        </p:nvSpPr>
        <p:spPr>
          <a:xfrm>
            <a:off x="604838" y="-33337"/>
            <a:ext cx="7910512" cy="600075"/>
          </a:xfrm>
          <a:prstGeom prst="rect">
            <a:avLst/>
          </a:prstGeom>
          <a:noFill/>
          <a:ln w="9525">
            <a:noFill/>
          </a:ln>
        </p:spPr>
        <p:txBody>
          <a:bodyPr lIns="91438" tIns="45719" rIns="91438" bIns="45719"/>
          <a:p>
            <a:pPr defTabSz="455930" eaLnBrk="0" hangingPunct="0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勞動合同電子化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929" y="723704"/>
            <a:ext cx="695297" cy="1524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38" tIns="45719" rIns="91438" bIns="45719" anchor="ctr" anchorCtr="0">
            <a:noAutofit/>
          </a:bodyPr>
          <a:lstStyle/>
          <a:p>
            <a:pPr marL="285750" marR="0" lvl="0" indent="-28575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系統</a:t>
            </a:r>
            <a:endParaRPr kumimoji="1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marR="0" lvl="0" indent="-28575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改善前</a:t>
            </a:r>
            <a:endParaRPr kumimoji="1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4104" name="群組 159"/>
          <p:cNvGrpSpPr/>
          <p:nvPr/>
        </p:nvGrpSpPr>
        <p:grpSpPr>
          <a:xfrm>
            <a:off x="1076325" y="701675"/>
            <a:ext cx="7710488" cy="438150"/>
            <a:chOff x="1204941" y="722660"/>
            <a:chExt cx="7720097" cy="491762"/>
          </a:xfrm>
        </p:grpSpPr>
        <p:sp>
          <p:nvSpPr>
            <p:cNvPr id="10" name="矩形 9"/>
            <p:cNvSpPr/>
            <p:nvPr/>
          </p:nvSpPr>
          <p:spPr>
            <a:xfrm>
              <a:off x="1204941" y="722660"/>
              <a:ext cx="7720097" cy="491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167" name="群組 158"/>
            <p:cNvGrpSpPr/>
            <p:nvPr/>
          </p:nvGrpSpPr>
          <p:grpSpPr>
            <a:xfrm>
              <a:off x="2129994" y="790052"/>
              <a:ext cx="6656843" cy="371814"/>
              <a:chOff x="2029440" y="790052"/>
              <a:chExt cx="6109587" cy="371814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2029440" y="790052"/>
                <a:ext cx="713025" cy="35726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名單盤點</a:t>
                </a:r>
                <a:endParaRPr kumimoji="0" lang="zh-CN" altLang="zh-TW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 bwMode="auto">
              <a:xfrm>
                <a:off x="3867762" y="802628"/>
                <a:ext cx="686230" cy="35738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1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員工簽訂</a:t>
                </a:r>
                <a:endParaRPr kumimoji="1" lang="zh-CN" altLang="zh-TW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矩形 3"/>
              <p:cNvSpPr/>
              <p:nvPr/>
            </p:nvSpPr>
            <p:spPr bwMode="auto">
              <a:xfrm>
                <a:off x="4741145" y="804483"/>
                <a:ext cx="686230" cy="35738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1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內容檢核</a:t>
                </a:r>
                <a:endParaRPr kumimoji="1" lang="zh-CN" altLang="zh-TW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矩形 5"/>
              <p:cNvSpPr/>
              <p:nvPr/>
            </p:nvSpPr>
            <p:spPr bwMode="auto">
              <a:xfrm>
                <a:off x="5614528" y="803040"/>
                <a:ext cx="686230" cy="35738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1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蓋章排序</a:t>
                </a:r>
                <a:endParaRPr kumimoji="1" lang="zh-CN" altLang="zh-TW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 bwMode="auto">
              <a:xfrm>
                <a:off x="2948492" y="800153"/>
                <a:ext cx="729425" cy="35738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1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發送合同</a:t>
                </a:r>
                <a:endParaRPr kumimoji="1" lang="zh-CN" altLang="zh-TW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 bwMode="auto">
              <a:xfrm>
                <a:off x="6543505" y="803243"/>
                <a:ext cx="687347" cy="35738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1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合同發放</a:t>
                </a:r>
                <a:endParaRPr kumimoji="1" lang="zh-CN" altLang="zh-TW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7416888" y="797060"/>
                <a:ext cx="722139" cy="35738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1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資料歸檔</a:t>
                </a:r>
                <a:endParaRPr kumimoji="1" lang="zh-CN" altLang="zh-TW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20" name="直接箭头连接符 30"/>
              <p:cNvCxnSpPr>
                <a:stCxn id="13" idx="3"/>
                <a:endCxn id="17" idx="1"/>
              </p:cNvCxnSpPr>
              <p:nvPr/>
            </p:nvCxnSpPr>
            <p:spPr>
              <a:xfrm>
                <a:off x="2742465" y="968687"/>
                <a:ext cx="206027" cy="1015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31"/>
              <p:cNvCxnSpPr>
                <a:stCxn id="17" idx="3"/>
                <a:endCxn id="14" idx="1"/>
              </p:cNvCxnSpPr>
              <p:nvPr/>
            </p:nvCxnSpPr>
            <p:spPr>
              <a:xfrm>
                <a:off x="3677918" y="978846"/>
                <a:ext cx="189845" cy="247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32"/>
              <p:cNvCxnSpPr>
                <a:stCxn id="14" idx="3"/>
                <a:endCxn id="15" idx="1"/>
              </p:cNvCxnSpPr>
              <p:nvPr/>
            </p:nvCxnSpPr>
            <p:spPr>
              <a:xfrm>
                <a:off x="4553992" y="981320"/>
                <a:ext cx="187153" cy="185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33"/>
              <p:cNvCxnSpPr>
                <a:stCxn id="15" idx="3"/>
                <a:endCxn id="16" idx="1"/>
              </p:cNvCxnSpPr>
              <p:nvPr/>
            </p:nvCxnSpPr>
            <p:spPr>
              <a:xfrm flipV="1">
                <a:off x="5427375" y="981732"/>
                <a:ext cx="187153" cy="144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34"/>
              <p:cNvCxnSpPr>
                <a:stCxn id="16" idx="3"/>
                <a:endCxn id="18" idx="1"/>
              </p:cNvCxnSpPr>
              <p:nvPr/>
            </p:nvCxnSpPr>
            <p:spPr>
              <a:xfrm>
                <a:off x="6300758" y="981732"/>
                <a:ext cx="242747" cy="20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36"/>
              <p:cNvCxnSpPr>
                <a:stCxn id="18" idx="3"/>
                <a:endCxn id="19" idx="1"/>
              </p:cNvCxnSpPr>
              <p:nvPr/>
            </p:nvCxnSpPr>
            <p:spPr>
              <a:xfrm flipV="1">
                <a:off x="7230852" y="975752"/>
                <a:ext cx="186036" cy="618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68" name="íSľîdè"/>
            <p:cNvSpPr/>
            <p:nvPr/>
          </p:nvSpPr>
          <p:spPr>
            <a:xfrm>
              <a:off x="1340628" y="785795"/>
              <a:ext cx="641002" cy="391852"/>
            </a:xfrm>
            <a:custGeom>
              <a:avLst/>
              <a:gdLst>
                <a:gd name="txL" fmla="*/ 0 w 572779"/>
                <a:gd name="txT" fmla="*/ 0 h 606580"/>
                <a:gd name="txR" fmla="*/ 572779 w 572779"/>
                <a:gd name="txB" fmla="*/ 606580 h 606580"/>
              </a:gdLst>
              <a:ahLst/>
              <a:cxnLst>
                <a:cxn ang="0">
                  <a:pos x="230" y="82"/>
                </a:cxn>
                <a:cxn ang="0">
                  <a:pos x="225" y="95"/>
                </a:cxn>
                <a:cxn ang="0">
                  <a:pos x="245" y="82"/>
                </a:cxn>
                <a:cxn ang="0">
                  <a:pos x="274" y="172"/>
                </a:cxn>
                <a:cxn ang="0">
                  <a:pos x="250" y="292"/>
                </a:cxn>
                <a:cxn ang="0">
                  <a:pos x="204" y="309"/>
                </a:cxn>
                <a:cxn ang="0">
                  <a:pos x="203" y="172"/>
                </a:cxn>
                <a:cxn ang="0">
                  <a:pos x="214" y="95"/>
                </a:cxn>
                <a:cxn ang="0">
                  <a:pos x="209" y="82"/>
                </a:cxn>
                <a:cxn ang="0">
                  <a:pos x="127" y="82"/>
                </a:cxn>
                <a:cxn ang="0">
                  <a:pos x="148" y="82"/>
                </a:cxn>
                <a:cxn ang="0">
                  <a:pos x="145" y="124"/>
                </a:cxn>
                <a:cxn ang="0">
                  <a:pos x="170" y="82"/>
                </a:cxn>
                <a:cxn ang="0">
                  <a:pos x="170" y="195"/>
                </a:cxn>
                <a:cxn ang="0">
                  <a:pos x="152" y="309"/>
                </a:cxn>
                <a:cxn ang="0">
                  <a:pos x="107" y="292"/>
                </a:cxn>
                <a:cxn ang="0">
                  <a:pos x="82" y="172"/>
                </a:cxn>
                <a:cxn ang="0">
                  <a:pos x="112" y="82"/>
                </a:cxn>
                <a:cxn ang="0">
                  <a:pos x="131" y="95"/>
                </a:cxn>
                <a:cxn ang="0">
                  <a:pos x="127" y="82"/>
                </a:cxn>
                <a:cxn ang="0">
                  <a:pos x="44" y="82"/>
                </a:cxn>
                <a:cxn ang="0">
                  <a:pos x="66" y="82"/>
                </a:cxn>
                <a:cxn ang="0">
                  <a:pos x="63" y="124"/>
                </a:cxn>
                <a:cxn ang="0">
                  <a:pos x="86" y="200"/>
                </a:cxn>
                <a:cxn ang="0">
                  <a:pos x="55" y="294"/>
                </a:cxn>
                <a:cxn ang="0">
                  <a:pos x="25" y="195"/>
                </a:cxn>
                <a:cxn ang="0">
                  <a:pos x="0" y="104"/>
                </a:cxn>
                <a:cxn ang="0">
                  <a:pos x="38" y="124"/>
                </a:cxn>
                <a:cxn ang="0">
                  <a:pos x="49" y="94"/>
                </a:cxn>
                <a:cxn ang="0">
                  <a:pos x="45" y="82"/>
                </a:cxn>
                <a:cxn ang="0">
                  <a:pos x="219" y="0"/>
                </a:cxn>
                <a:cxn ang="0">
                  <a:pos x="219" y="67"/>
                </a:cxn>
                <a:cxn ang="0">
                  <a:pos x="188" y="34"/>
                </a:cxn>
                <a:cxn ang="0">
                  <a:pos x="137" y="0"/>
                </a:cxn>
                <a:cxn ang="0">
                  <a:pos x="137" y="67"/>
                </a:cxn>
                <a:cxn ang="0">
                  <a:pos x="106" y="34"/>
                </a:cxn>
                <a:cxn ang="0">
                  <a:pos x="55" y="0"/>
                </a:cxn>
                <a:cxn ang="0">
                  <a:pos x="55" y="67"/>
                </a:cxn>
                <a:cxn ang="0">
                  <a:pos x="23" y="34"/>
                </a:cxn>
                <a:cxn ang="0">
                  <a:pos x="188" y="34"/>
                </a:cxn>
                <a:cxn ang="0">
                  <a:pos x="219" y="67"/>
                </a:cxn>
                <a:cxn ang="0">
                  <a:pos x="250" y="25"/>
                </a:cxn>
                <a:cxn ang="0">
                  <a:pos x="55" y="0"/>
                </a:cxn>
                <a:cxn ang="0">
                  <a:pos x="55" y="67"/>
                </a:cxn>
                <a:cxn ang="0">
                  <a:pos x="87" y="34"/>
                </a:cxn>
                <a:cxn ang="0">
                  <a:pos x="55" y="0"/>
                </a:cxn>
                <a:cxn ang="0">
                  <a:pos x="107" y="42"/>
                </a:cxn>
                <a:cxn ang="0">
                  <a:pos x="137" y="67"/>
                </a:cxn>
                <a:cxn ang="0">
                  <a:pos x="137" y="0"/>
                </a:cxn>
                <a:cxn ang="0">
                  <a:pos x="219" y="0"/>
                </a:cxn>
                <a:cxn ang="0">
                  <a:pos x="219" y="67"/>
                </a:cxn>
                <a:cxn ang="0">
                  <a:pos x="187" y="34"/>
                </a:cxn>
                <a:cxn ang="0">
                  <a:pos x="137" y="0"/>
                </a:cxn>
                <a:cxn ang="0">
                  <a:pos x="137" y="67"/>
                </a:cxn>
                <a:cxn ang="0">
                  <a:pos x="105" y="34"/>
                </a:cxn>
                <a:cxn ang="0">
                  <a:pos x="55" y="0"/>
                </a:cxn>
                <a:cxn ang="0">
                  <a:pos x="55" y="67"/>
                </a:cxn>
                <a:cxn ang="0">
                  <a:pos x="23" y="34"/>
                </a:cxn>
              </a:cxnLst>
              <a:rect l="txL" t="txT" r="txR" b="tx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p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12"/>
          <p:cNvSpPr/>
          <p:nvPr/>
        </p:nvSpPr>
        <p:spPr>
          <a:xfrm>
            <a:off x="142846" y="2342967"/>
            <a:ext cx="714380" cy="16370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91438" tIns="45719" rIns="91438" bIns="45719" anchor="ctr" anchorCtr="0">
            <a:noAutofit/>
          </a:bodyPr>
          <a:lstStyle/>
          <a:p>
            <a:pPr marL="285750" marR="0" lvl="0" indent="-28575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系統</a:t>
            </a:r>
            <a:endParaRPr kumimoji="1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marR="0" lvl="0" indent="-28575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上線后</a:t>
            </a:r>
            <a:endParaRPr kumimoji="1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76325" y="2416449"/>
            <a:ext cx="7696200" cy="636798"/>
            <a:chOff x="1209621" y="2008404"/>
            <a:chExt cx="7720097" cy="740509"/>
          </a:xfrm>
          <a:solidFill>
            <a:schemeClr val="bg1"/>
          </a:solidFill>
        </p:grpSpPr>
        <p:grpSp>
          <p:nvGrpSpPr>
            <p:cNvPr id="28" name="群組 101"/>
            <p:cNvGrpSpPr/>
            <p:nvPr/>
          </p:nvGrpSpPr>
          <p:grpSpPr>
            <a:xfrm>
              <a:off x="1209621" y="2044144"/>
              <a:ext cx="7720097" cy="704769"/>
              <a:chOff x="1209621" y="2044144"/>
              <a:chExt cx="7720097" cy="704769"/>
            </a:xfrm>
            <a:grpFill/>
          </p:grpSpPr>
          <p:grpSp>
            <p:nvGrpSpPr>
              <p:cNvPr id="31" name="群組 32"/>
              <p:cNvGrpSpPr/>
              <p:nvPr/>
            </p:nvGrpSpPr>
            <p:grpSpPr>
              <a:xfrm>
                <a:off x="1209621" y="2044144"/>
                <a:ext cx="7720097" cy="704769"/>
                <a:chOff x="236855" y="742619"/>
                <a:chExt cx="8840470" cy="757555"/>
              </a:xfrm>
              <a:grpFill/>
            </p:grpSpPr>
            <p:grpSp>
              <p:nvGrpSpPr>
                <p:cNvPr id="32" name="群組 654"/>
                <p:cNvGrpSpPr/>
                <p:nvPr/>
              </p:nvGrpSpPr>
              <p:grpSpPr>
                <a:xfrm>
                  <a:off x="236855" y="742619"/>
                  <a:ext cx="8840470" cy="757555"/>
                  <a:chOff x="257548" y="787048"/>
                  <a:chExt cx="5213827" cy="504159"/>
                </a:xfrm>
                <a:grpFill/>
              </p:grpSpPr>
              <p:sp>
                <p:nvSpPr>
                  <p:cNvPr id="38" name="矩形 37"/>
                  <p:cNvSpPr/>
                  <p:nvPr/>
                </p:nvSpPr>
                <p:spPr>
                  <a:xfrm>
                    <a:off x="257548" y="787048"/>
                    <a:ext cx="5213827" cy="504159"/>
                  </a:xfrm>
                  <a:prstGeom prst="rect">
                    <a:avLst/>
                  </a:prstGeom>
                  <a:grp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TW" alt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 bwMode="auto">
                  <a:xfrm>
                    <a:off x="956736" y="863961"/>
                    <a:ext cx="606696" cy="335966"/>
                  </a:xfrm>
                  <a:prstGeom prst="rect">
                    <a:avLst/>
                  </a:prstGeom>
                  <a:grp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marL="0" marR="0" lvl="0" indent="0" algn="ctr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系統簽訂</a:t>
                    </a:r>
                    <a:endParaRPr kumimoji="0" lang="zh-CN" altLang="zh-TW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36" name="矩形 35"/>
                <p:cNvSpPr/>
                <p:nvPr/>
              </p:nvSpPr>
              <p:spPr bwMode="auto">
                <a:xfrm>
                  <a:off x="7803207" y="846715"/>
                  <a:ext cx="1028702" cy="504826"/>
                </a:xfrm>
                <a:prstGeom prst="rect">
                  <a:avLst/>
                </a:prstGeom>
                <a:grpFill/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1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系統存檔</a:t>
                  </a:r>
                  <a:endParaRPr kumimoji="1" lang="zh-CN" altLang="zh-TW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37" name="直接箭头连接符 30"/>
                <p:cNvCxnSpPr>
                  <a:stCxn id="39" idx="3"/>
                  <a:endCxn id="36" idx="1"/>
                </p:cNvCxnSpPr>
                <p:nvPr/>
              </p:nvCxnSpPr>
              <p:spPr>
                <a:xfrm flipV="1">
                  <a:off x="2451089" y="1099128"/>
                  <a:ext cx="5352118" cy="11475"/>
                </a:xfrm>
                <a:prstGeom prst="straightConnector1">
                  <a:avLst/>
                </a:prstGeom>
                <a:grpFill/>
                <a:ln w="12700">
                  <a:solidFill>
                    <a:schemeClr val="accent1">
                      <a:lumMod val="75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群組 91"/>
              <p:cNvGrpSpPr/>
              <p:nvPr/>
            </p:nvGrpSpPr>
            <p:grpSpPr>
              <a:xfrm>
                <a:off x="1331772" y="2192168"/>
                <a:ext cx="715864" cy="418569"/>
                <a:chOff x="298979" y="1584998"/>
                <a:chExt cx="436018" cy="313829"/>
              </a:xfrm>
              <a:grpFill/>
            </p:grpSpPr>
            <p:pic>
              <p:nvPicPr>
                <p:cNvPr id="33" name="Picture 2" descr="http://t0.gstatic.com/images?q=tbn:ANd9GcS3VnfFdFB0fiKtNH-SjV1gN4sgbqt7VhTd0He6SHIsXR9G6RR-NbQ6eXk">
                  <a:hlinkClick r:id="rId2"/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98979" y="1584998"/>
                  <a:ext cx="235436" cy="313829"/>
                </a:xfrm>
                <a:prstGeom prst="rect">
                  <a:avLst/>
                </a:prstGeom>
                <a:grpFill/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</p:pic>
            <p:sp>
              <p:nvSpPr>
                <p:cNvPr id="34" name="圓柱 146"/>
                <p:cNvSpPr/>
                <p:nvPr/>
              </p:nvSpPr>
              <p:spPr bwMode="auto">
                <a:xfrm>
                  <a:off x="395171" y="1725899"/>
                  <a:ext cx="339826" cy="165124"/>
                </a:xfrm>
                <a:prstGeom prst="can">
                  <a:avLst/>
                </a:prstGeom>
                <a:grpFill/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TW" sz="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DB</a:t>
                  </a:r>
                  <a:endParaRPr kumimoji="0" lang="zh-TW" altLang="en-US" sz="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9" name="文本框 57"/>
            <p:cNvSpPr txBox="1"/>
            <p:nvPr/>
          </p:nvSpPr>
          <p:spPr>
            <a:xfrm>
              <a:off x="3569601" y="2008404"/>
              <a:ext cx="3525638" cy="30421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線上人臉核實，實名認證</a:t>
              </a:r>
              <a:endParaRPr kumimoji="1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文本框 63"/>
            <p:cNvSpPr txBox="1"/>
            <p:nvPr/>
          </p:nvSpPr>
          <p:spPr>
            <a:xfrm>
              <a:off x="3876564" y="2381733"/>
              <a:ext cx="2846062" cy="30421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電子合同，無紙化作業</a:t>
              </a:r>
              <a:endParaRPr kumimoji="1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109" name="群組 39"/>
          <p:cNvGrpSpPr/>
          <p:nvPr/>
        </p:nvGrpSpPr>
        <p:grpSpPr>
          <a:xfrm>
            <a:off x="4500563" y="1177925"/>
            <a:ext cx="1143000" cy="1168400"/>
            <a:chOff x="4648200" y="3276600"/>
            <a:chExt cx="1143000" cy="1244224"/>
          </a:xfrm>
        </p:grpSpPr>
        <p:pic>
          <p:nvPicPr>
            <p:cNvPr id="416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3276600"/>
              <a:ext cx="1138238" cy="10634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2" name="矩形 41"/>
            <p:cNvSpPr/>
            <p:nvPr/>
          </p:nvSpPr>
          <p:spPr>
            <a:xfrm>
              <a:off x="4648200" y="4267200"/>
              <a:ext cx="1143000" cy="2536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r>
                <a:rPr kumimoji="1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個章</a:t>
              </a:r>
              <a:r>
                <a:rPr kumimoji="1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1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份</a:t>
              </a:r>
              <a:endPara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110" name="群組 42"/>
          <p:cNvGrpSpPr/>
          <p:nvPr/>
        </p:nvGrpSpPr>
        <p:grpSpPr>
          <a:xfrm>
            <a:off x="1071563" y="1177925"/>
            <a:ext cx="1214437" cy="1203325"/>
            <a:chOff x="1371600" y="3276600"/>
            <a:chExt cx="1214446" cy="1281536"/>
          </a:xfrm>
        </p:grpSpPr>
        <p:pic>
          <p:nvPicPr>
            <p:cNvPr id="4162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3276600"/>
              <a:ext cx="1193891" cy="10299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5" name="矩形 44"/>
            <p:cNvSpPr/>
            <p:nvPr/>
          </p:nvSpPr>
          <p:spPr>
            <a:xfrm>
              <a:off x="1371600" y="4253742"/>
              <a:ext cx="1214446" cy="3043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r>
                <a:rPr kumimoji="1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份</a:t>
              </a:r>
              <a:r>
                <a:rPr kumimoji="1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1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</a:t>
              </a:r>
              <a:endPara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111" name="群組 45"/>
          <p:cNvGrpSpPr/>
          <p:nvPr/>
        </p:nvGrpSpPr>
        <p:grpSpPr>
          <a:xfrm>
            <a:off x="2714625" y="1177925"/>
            <a:ext cx="1295400" cy="1168400"/>
            <a:chOff x="2971800" y="3276600"/>
            <a:chExt cx="1295400" cy="1244224"/>
          </a:xfrm>
        </p:grpSpPr>
        <p:pic>
          <p:nvPicPr>
            <p:cNvPr id="4160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71800" y="3276600"/>
              <a:ext cx="1282222" cy="11061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8" name="矩形 47"/>
            <p:cNvSpPr/>
            <p:nvPr/>
          </p:nvSpPr>
          <p:spPr>
            <a:xfrm>
              <a:off x="2971800" y="4267200"/>
              <a:ext cx="1295400" cy="2536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34</a:t>
              </a:r>
              <a:r>
                <a:rPr kumimoji="1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項</a:t>
              </a:r>
              <a:r>
                <a:rPr kumimoji="1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1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份</a:t>
              </a:r>
              <a:endPara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112" name="群組 48"/>
          <p:cNvGrpSpPr/>
          <p:nvPr/>
        </p:nvGrpSpPr>
        <p:grpSpPr>
          <a:xfrm>
            <a:off x="7643813" y="1177925"/>
            <a:ext cx="1143000" cy="1144588"/>
            <a:chOff x="7620000" y="3276600"/>
            <a:chExt cx="1143000" cy="1320424"/>
          </a:xfrm>
        </p:grpSpPr>
        <p:pic>
          <p:nvPicPr>
            <p:cNvPr id="4158" name="Picture 3" descr="C:\Users\tiantian01.zhu\Desktop\檔案室圖片\IMG_3290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0000" y="3276600"/>
              <a:ext cx="1143000" cy="1066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" name="矩形 50"/>
            <p:cNvSpPr/>
            <p:nvPr/>
          </p:nvSpPr>
          <p:spPr>
            <a:xfrm>
              <a:off x="7620000" y="4343400"/>
              <a:ext cx="1143000" cy="2536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90</a:t>
              </a:r>
              <a:r>
                <a:rPr kumimoji="1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平方</a:t>
              </a:r>
              <a:endPara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113" name="群組 51"/>
          <p:cNvGrpSpPr/>
          <p:nvPr/>
        </p:nvGrpSpPr>
        <p:grpSpPr>
          <a:xfrm>
            <a:off x="5857875" y="1177925"/>
            <a:ext cx="1219200" cy="1168400"/>
            <a:chOff x="6096000" y="3276600"/>
            <a:chExt cx="1219200" cy="1244224"/>
          </a:xfrm>
        </p:grpSpPr>
        <p:pic>
          <p:nvPicPr>
            <p:cNvPr id="4156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3276600"/>
              <a:ext cx="1219200" cy="110435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" name="矩形 53"/>
            <p:cNvSpPr/>
            <p:nvPr/>
          </p:nvSpPr>
          <p:spPr>
            <a:xfrm>
              <a:off x="6096000" y="4267200"/>
              <a:ext cx="1219200" cy="2536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r>
                <a:rPr kumimoji="1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份</a:t>
              </a:r>
              <a:r>
                <a:rPr kumimoji="1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1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</a:t>
              </a:r>
              <a:endPara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114" name="群組 54"/>
          <p:cNvGrpSpPr/>
          <p:nvPr/>
        </p:nvGrpSpPr>
        <p:grpSpPr>
          <a:xfrm>
            <a:off x="1143000" y="3082925"/>
            <a:ext cx="7643813" cy="1143000"/>
            <a:chOff x="1371600" y="5410200"/>
            <a:chExt cx="7643866" cy="1219200"/>
          </a:xfrm>
        </p:grpSpPr>
        <p:pic>
          <p:nvPicPr>
            <p:cNvPr id="4151" name="Picture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1600" y="5410200"/>
              <a:ext cx="1143000" cy="1143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52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95600" y="5410200"/>
              <a:ext cx="1371600" cy="12192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53" name="Picture 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8200" y="5410200"/>
              <a:ext cx="1143000" cy="12192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54" name="Picture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6000" y="5410200"/>
              <a:ext cx="1219200" cy="12191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55" name="Picture 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1479" y="5410200"/>
              <a:ext cx="1423987" cy="121443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3" name="矩形 72"/>
          <p:cNvSpPr/>
          <p:nvPr/>
        </p:nvSpPr>
        <p:spPr>
          <a:xfrm>
            <a:off x="142844" y="4305307"/>
            <a:ext cx="714380" cy="161926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lIns="91438" tIns="45719" rIns="91438" bIns="45719" anchor="ctr" anchorCtr="1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效益檢視</a:t>
            </a:r>
            <a:endParaRPr kumimoji="1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88" name="資料庫圖表 87"/>
          <p:cNvGraphicFramePr/>
          <p:nvPr/>
        </p:nvGraphicFramePr>
        <p:xfrm>
          <a:off x="87902" y="6090194"/>
          <a:ext cx="8770378" cy="60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9" name="矩形 88"/>
          <p:cNvSpPr/>
          <p:nvPr/>
        </p:nvSpPr>
        <p:spPr>
          <a:xfrm>
            <a:off x="142844" y="6096020"/>
            <a:ext cx="1071570" cy="571504"/>
          </a:xfrm>
          <a:prstGeom prst="rect">
            <a:avLst/>
          </a:prstGeom>
          <a:solidFill>
            <a:srgbClr val="4476B2">
              <a:alpha val="69000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91438" tIns="45719" rIns="91438" bIns="45719" anchor="ctr" anchorCtr="0">
            <a:noAutofit/>
          </a:bodyPr>
          <a:lstStyle/>
          <a:p>
            <a:pPr marL="285750" marR="0" lvl="0" indent="-28575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進度說明</a:t>
            </a: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122" name="圖片 4" descr="done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10724">
            <a:off x="2303463" y="6284913"/>
            <a:ext cx="506412" cy="512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3" name="圖片 4" descr="done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10724">
            <a:off x="3678238" y="6281738"/>
            <a:ext cx="490537" cy="496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4" name="圖片 4" descr="done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10724">
            <a:off x="5189538" y="6281738"/>
            <a:ext cx="490537" cy="496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5" name="圖片 4" descr="done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10724">
            <a:off x="6689725" y="6281738"/>
            <a:ext cx="490538" cy="496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6" name="圖片 4" descr="done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10724">
            <a:off x="8332788" y="6281738"/>
            <a:ext cx="490537" cy="4968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8" name="內容版面配置區 3"/>
          <p:cNvGraphicFramePr/>
          <p:nvPr/>
        </p:nvGraphicFramePr>
        <p:xfrm>
          <a:off x="928688" y="4321175"/>
          <a:ext cx="6215063" cy="160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558"/>
                <a:gridCol w="5668548"/>
              </a:tblGrid>
              <a:tr h="400776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提質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手動→系統，紙本→無紙化，</a:t>
                      </a:r>
                      <a:r>
                        <a:rPr lang="en-US" altLang="zh-TW" sz="1100" b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T</a:t>
                      </a:r>
                      <a:r>
                        <a:rPr lang="en-US" altLang="zh-CN" sz="1100" b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ouch</a:t>
                      </a:r>
                      <a:r>
                        <a:rPr lang="zh-CN" altLang="en-US" sz="1100" b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數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↓</a:t>
                      </a:r>
                      <a:r>
                        <a:rPr lang="en-US" altLang="zh-CN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857</a:t>
                      </a:r>
                      <a:r>
                        <a:rPr lang="zh-CN" altLang="en-US" sz="1100" b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；</a:t>
                      </a:r>
                      <a:r>
                        <a:rPr lang="zh-CN" altLang="en-US" sz="1100" b="0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合約品質提升，減少員工爭議風險</a:t>
                      </a:r>
                      <a:endParaRPr lang="zh-CN" altLang="en-US" sz="1100" b="0" dirty="0" smtClean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776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增效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1100" b="1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 </a:t>
                      </a:r>
                      <a:r>
                        <a:rPr lang="zh-CN" altLang="en-US" sz="1100" b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簡化流程及作業步驟，</a:t>
                      </a:r>
                      <a:r>
                        <a:rPr lang="en-US" altLang="zh-CN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19</a:t>
                      </a:r>
                      <a:r>
                        <a:rPr lang="en-US" altLang="zh-CN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→2</a:t>
                      </a:r>
                      <a:r>
                        <a:rPr lang="zh-CN" altLang="en-US" sz="1100" b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；</a:t>
                      </a:r>
                      <a:r>
                        <a:rPr lang="zh-CN" altLang="en-US" sz="1100" b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 系統自動串接，工時降低</a:t>
                      </a:r>
                      <a:r>
                        <a:rPr lang="zh-CN" altLang="en-US" sz="1100" b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，目前</a:t>
                      </a:r>
                      <a:r>
                        <a:rPr lang="zh-CN" altLang="en-US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員工簽訂</a:t>
                      </a:r>
                      <a:r>
                        <a:rPr lang="en-US" altLang="zh-CN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30min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→</a:t>
                      </a:r>
                      <a:r>
                        <a:rPr lang="en-US" altLang="zh-CN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5min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T="60960" marB="60960"/>
                </a:tc>
              </a:tr>
              <a:tr h="400776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降本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人力成本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↓</a:t>
                      </a:r>
                      <a:r>
                        <a:rPr lang="zh-TW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 </a:t>
                      </a:r>
                      <a:r>
                        <a:rPr lang="en-US" altLang="zh-TW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833</a:t>
                      </a:r>
                      <a:r>
                        <a:rPr lang="en-US" altLang="zh-TW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,</a:t>
                      </a:r>
                      <a:r>
                        <a:rPr lang="en-US" altLang="zh-TW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598</a:t>
                      </a:r>
                      <a:r>
                        <a:rPr lang="zh-TW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 </a:t>
                      </a:r>
                      <a:r>
                        <a:rPr lang="en-US" altLang="zh-TW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RMB/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年</a:t>
                      </a:r>
                      <a:r>
                        <a:rPr lang="zh-CN" altLang="en-US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(1,083,909</a:t>
                      </a:r>
                      <a:r>
                        <a:rPr lang="zh-TW" altLang="en-US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→ 250,311)</a:t>
                      </a:r>
                      <a:r>
                        <a:rPr lang="zh-CN" altLang="en-US" sz="1100" b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，</a:t>
                      </a:r>
                      <a:r>
                        <a:rPr lang="zh-CN" altLang="en-US" sz="1100" b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節省紙質成本</a:t>
                      </a:r>
                      <a:r>
                        <a:rPr lang="en-US" altLang="zh-CN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10,000RMB/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年</a:t>
                      </a:r>
                      <a:endParaRPr lang="zh-CN" altLang="en-US" sz="1100" b="1" dirty="0" smtClean="0">
                        <a:solidFill>
                          <a:srgbClr val="0000F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776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減存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檔案存放空間</a:t>
                      </a:r>
                      <a:r>
                        <a:rPr lang="en-US" altLang="zh-CN" sz="1100" b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2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間（</a:t>
                      </a:r>
                      <a:r>
                        <a:rPr lang="en-US" altLang="zh-CN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Now</a:t>
                      </a:r>
                      <a:r>
                        <a:rPr lang="zh-CN" altLang="en-US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）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→</a:t>
                      </a:r>
                      <a:r>
                        <a:rPr lang="en-US" altLang="zh-CN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1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間</a:t>
                      </a:r>
                      <a:r>
                        <a:rPr lang="zh-CN" altLang="en-US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（</a:t>
                      </a:r>
                      <a:r>
                        <a:rPr lang="en-US" altLang="zh-CN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2020/Q2</a:t>
                      </a:r>
                      <a:r>
                        <a:rPr lang="zh-CN" altLang="en-US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）</a:t>
                      </a:r>
                      <a:r>
                        <a:rPr lang="en-US" altLang="zh-CN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 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→</a:t>
                      </a:r>
                      <a:r>
                        <a:rPr lang="en-US" altLang="zh-CN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0</a:t>
                      </a:r>
                      <a:r>
                        <a:rPr lang="zh-CN" altLang="en-US" sz="1100" b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間（</a:t>
                      </a:r>
                      <a:r>
                        <a:rPr lang="en-US" altLang="zh-CN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2021</a:t>
                      </a:r>
                      <a:r>
                        <a:rPr lang="zh-CN" altLang="en-US" sz="1100" b="1" dirty="0" smtClean="0">
                          <a:solidFill>
                            <a:srgbClr val="0000F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sym typeface="+mn-ea"/>
                        </a:rPr>
                        <a:t>年）</a:t>
                      </a:r>
                      <a:endParaRPr lang="en-US" altLang="zh-CN" sz="1100" b="1" dirty="0" smtClean="0">
                        <a:solidFill>
                          <a:srgbClr val="0000F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sym typeface="+mn-ea"/>
                      </a:endParaRPr>
                    </a:p>
                  </a:txBody>
                  <a:tcPr marT="60960" marB="60960"/>
                </a:tc>
              </a:tr>
            </a:tbl>
          </a:graphicData>
        </a:graphic>
      </p:graphicFrame>
      <p:sp>
        <p:nvSpPr>
          <p:cNvPr id="95" name="矩形 94"/>
          <p:cNvSpPr/>
          <p:nvPr/>
        </p:nvSpPr>
        <p:spPr>
          <a:xfrm>
            <a:off x="1500188" y="5083175"/>
            <a:ext cx="5643563" cy="8413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6357938" y="5087938"/>
            <a:ext cx="762000" cy="8366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91438" tIns="45719" rIns="91438" bIns="45719" rtlCol="0" anchor="ctr" anchorCtr="0">
            <a:noAutofit/>
          </a:bodyPr>
          <a:lstStyle/>
          <a:p>
            <a:pPr marR="0" algn="ctr" defTabSz="457200">
              <a:buClrTx/>
              <a:buSzTx/>
              <a:buFontTx/>
              <a:defRPr/>
            </a:pPr>
            <a:r>
              <a:rPr kumimoji="1" lang="zh-CN" altLang="en-US" b="1" kern="1200" cap="none" spc="0" normalizeH="0" baseline="0" noProof="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持續檢視</a:t>
            </a:r>
            <a:endParaRPr kumimoji="1" lang="zh-TW" altLang="en-US" b="1" kern="1200" cap="none" spc="0" normalizeH="0" baseline="0" noProof="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7215206" y="4511965"/>
            <a:ext cx="1857388" cy="1488803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38" tIns="45719" rIns="91438" bIns="45719" rtlCol="0" anchor="ctr" anchorCtr="0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電子合同全面覆蓋</a:t>
            </a:r>
            <a:endParaRPr kumimoji="1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1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月初簽新進人員 </a:t>
            </a:r>
            <a:endParaRPr kumimoji="1" lang="en-US" altLang="zh-TW" sz="12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</a:t>
            </a:r>
            <a:r>
              <a:rPr kumimoji="1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月續簽員工</a:t>
            </a:r>
            <a:endParaRPr kumimoji="1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2020 Q1</a:t>
            </a:r>
            <a:r>
              <a:rPr kumimoji="1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在職員工導入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149" name="圖片 4" descr="done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10724">
            <a:off x="8102600" y="5207000"/>
            <a:ext cx="323850" cy="327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50" name="圖片 4" descr="done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10724">
            <a:off x="8459788" y="4918075"/>
            <a:ext cx="323850" cy="327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圖片 1" descr="333333333333333333333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8"/>
            <a:ext cx="9144000" cy="5032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1"/>
          <p:cNvGrpSpPr>
            <a:grpSpLocks noChangeAspect="1"/>
          </p:cNvGrpSpPr>
          <p:nvPr/>
        </p:nvGrpSpPr>
        <p:grpSpPr bwMode="auto">
          <a:xfrm>
            <a:off x="233690" y="118795"/>
            <a:ext cx="409220" cy="266775"/>
            <a:chOff x="4838" y="1902"/>
            <a:chExt cx="497" cy="432"/>
          </a:xfrm>
          <a:solidFill>
            <a:schemeClr val="bg1"/>
          </a:solidFill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12"/>
            <p:cNvSpPr>
              <a:spLocks noEditPoints="1"/>
            </p:cNvSpPr>
            <p:nvPr/>
          </p:nvSpPr>
          <p:spPr bwMode="auto">
            <a:xfrm>
              <a:off x="5001" y="1999"/>
              <a:ext cx="334" cy="335"/>
            </a:xfrm>
            <a:custGeom>
              <a:avLst/>
              <a:gdLst>
                <a:gd name="T0" fmla="*/ 9 w 80"/>
                <a:gd name="T1" fmla="*/ 19 h 80"/>
                <a:gd name="T2" fmla="*/ 10 w 80"/>
                <a:gd name="T3" fmla="*/ 26 h 80"/>
                <a:gd name="T4" fmla="*/ 5 w 80"/>
                <a:gd name="T5" fmla="*/ 27 h 80"/>
                <a:gd name="T6" fmla="*/ 0 w 80"/>
                <a:gd name="T7" fmla="*/ 31 h 80"/>
                <a:gd name="T8" fmla="*/ 3 w 80"/>
                <a:gd name="T9" fmla="*/ 37 h 80"/>
                <a:gd name="T10" fmla="*/ 7 w 80"/>
                <a:gd name="T11" fmla="*/ 42 h 80"/>
                <a:gd name="T12" fmla="*/ 3 w 80"/>
                <a:gd name="T13" fmla="*/ 46 h 80"/>
                <a:gd name="T14" fmla="*/ 1 w 80"/>
                <a:gd name="T15" fmla="*/ 52 h 80"/>
                <a:gd name="T16" fmla="*/ 7 w 80"/>
                <a:gd name="T17" fmla="*/ 56 h 80"/>
                <a:gd name="T18" fmla="*/ 11 w 80"/>
                <a:gd name="T19" fmla="*/ 57 h 80"/>
                <a:gd name="T20" fmla="*/ 11 w 80"/>
                <a:gd name="T21" fmla="*/ 63 h 80"/>
                <a:gd name="T22" fmla="*/ 13 w 80"/>
                <a:gd name="T23" fmla="*/ 70 h 80"/>
                <a:gd name="T24" fmla="*/ 19 w 80"/>
                <a:gd name="T25" fmla="*/ 70 h 80"/>
                <a:gd name="T26" fmla="*/ 25 w 80"/>
                <a:gd name="T27" fmla="*/ 70 h 80"/>
                <a:gd name="T28" fmla="*/ 27 w 80"/>
                <a:gd name="T29" fmla="*/ 74 h 80"/>
                <a:gd name="T30" fmla="*/ 31 w 80"/>
                <a:gd name="T31" fmla="*/ 79 h 80"/>
                <a:gd name="T32" fmla="*/ 37 w 80"/>
                <a:gd name="T33" fmla="*/ 76 h 80"/>
                <a:gd name="T34" fmla="*/ 42 w 80"/>
                <a:gd name="T35" fmla="*/ 73 h 80"/>
                <a:gd name="T36" fmla="*/ 46 w 80"/>
                <a:gd name="T37" fmla="*/ 76 h 80"/>
                <a:gd name="T38" fmla="*/ 52 w 80"/>
                <a:gd name="T39" fmla="*/ 78 h 80"/>
                <a:gd name="T40" fmla="*/ 56 w 80"/>
                <a:gd name="T41" fmla="*/ 73 h 80"/>
                <a:gd name="T42" fmla="*/ 58 w 80"/>
                <a:gd name="T43" fmla="*/ 67 h 80"/>
                <a:gd name="T44" fmla="*/ 63 w 80"/>
                <a:gd name="T45" fmla="*/ 68 h 80"/>
                <a:gd name="T46" fmla="*/ 69 w 80"/>
                <a:gd name="T47" fmla="*/ 67 h 80"/>
                <a:gd name="T48" fmla="*/ 70 w 80"/>
                <a:gd name="T49" fmla="*/ 60 h 80"/>
                <a:gd name="T50" fmla="*/ 69 w 80"/>
                <a:gd name="T51" fmla="*/ 54 h 80"/>
                <a:gd name="T52" fmla="*/ 74 w 80"/>
                <a:gd name="T53" fmla="*/ 53 h 80"/>
                <a:gd name="T54" fmla="*/ 79 w 80"/>
                <a:gd name="T55" fmla="*/ 48 h 80"/>
                <a:gd name="T56" fmla="*/ 76 w 80"/>
                <a:gd name="T57" fmla="*/ 42 h 80"/>
                <a:gd name="T58" fmla="*/ 72 w 80"/>
                <a:gd name="T59" fmla="*/ 37 h 80"/>
                <a:gd name="T60" fmla="*/ 76 w 80"/>
                <a:gd name="T61" fmla="*/ 34 h 80"/>
                <a:gd name="T62" fmla="*/ 78 w 80"/>
                <a:gd name="T63" fmla="*/ 27 h 80"/>
                <a:gd name="T64" fmla="*/ 73 w 80"/>
                <a:gd name="T65" fmla="*/ 24 h 80"/>
                <a:gd name="T66" fmla="*/ 67 w 80"/>
                <a:gd name="T67" fmla="*/ 21 h 80"/>
                <a:gd name="T68" fmla="*/ 68 w 80"/>
                <a:gd name="T69" fmla="*/ 16 h 80"/>
                <a:gd name="T70" fmla="*/ 67 w 80"/>
                <a:gd name="T71" fmla="*/ 10 h 80"/>
                <a:gd name="T72" fmla="*/ 60 w 80"/>
                <a:gd name="T73" fmla="*/ 9 h 80"/>
                <a:gd name="T74" fmla="*/ 54 w 80"/>
                <a:gd name="T75" fmla="*/ 10 h 80"/>
                <a:gd name="T76" fmla="*/ 52 w 80"/>
                <a:gd name="T77" fmla="*/ 5 h 80"/>
                <a:gd name="T78" fmla="*/ 48 w 80"/>
                <a:gd name="T79" fmla="*/ 0 h 80"/>
                <a:gd name="T80" fmla="*/ 42 w 80"/>
                <a:gd name="T81" fmla="*/ 3 h 80"/>
                <a:gd name="T82" fmla="*/ 37 w 80"/>
                <a:gd name="T83" fmla="*/ 7 h 80"/>
                <a:gd name="T84" fmla="*/ 33 w 80"/>
                <a:gd name="T85" fmla="*/ 3 h 80"/>
                <a:gd name="T86" fmla="*/ 27 w 80"/>
                <a:gd name="T87" fmla="*/ 1 h 80"/>
                <a:gd name="T88" fmla="*/ 23 w 80"/>
                <a:gd name="T89" fmla="*/ 7 h 80"/>
                <a:gd name="T90" fmla="*/ 21 w 80"/>
                <a:gd name="T91" fmla="*/ 13 h 80"/>
                <a:gd name="T92" fmla="*/ 16 w 80"/>
                <a:gd name="T93" fmla="*/ 11 h 80"/>
                <a:gd name="T94" fmla="*/ 10 w 80"/>
                <a:gd name="T95" fmla="*/ 13 h 80"/>
                <a:gd name="T96" fmla="*/ 9 w 80"/>
                <a:gd name="T97" fmla="*/ 19 h 80"/>
                <a:gd name="T98" fmla="*/ 32 w 80"/>
                <a:gd name="T99" fmla="*/ 18 h 80"/>
                <a:gd name="T100" fmla="*/ 62 w 80"/>
                <a:gd name="T101" fmla="*/ 33 h 80"/>
                <a:gd name="T102" fmla="*/ 47 w 80"/>
                <a:gd name="T103" fmla="*/ 62 h 80"/>
                <a:gd name="T104" fmla="*/ 18 w 80"/>
                <a:gd name="T105" fmla="*/ 47 h 80"/>
                <a:gd name="T106" fmla="*/ 32 w 80"/>
                <a:gd name="T107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0">
                  <a:moveTo>
                    <a:pt x="9" y="19"/>
                  </a:moveTo>
                  <a:cubicBezTo>
                    <a:pt x="11" y="21"/>
                    <a:pt x="10" y="25"/>
                    <a:pt x="10" y="26"/>
                  </a:cubicBezTo>
                  <a:cubicBezTo>
                    <a:pt x="9" y="27"/>
                    <a:pt x="7" y="27"/>
                    <a:pt x="5" y="27"/>
                  </a:cubicBezTo>
                  <a:cubicBezTo>
                    <a:pt x="3" y="26"/>
                    <a:pt x="1" y="28"/>
                    <a:pt x="0" y="31"/>
                  </a:cubicBezTo>
                  <a:cubicBezTo>
                    <a:pt x="0" y="34"/>
                    <a:pt x="1" y="37"/>
                    <a:pt x="3" y="37"/>
                  </a:cubicBezTo>
                  <a:cubicBezTo>
                    <a:pt x="5" y="38"/>
                    <a:pt x="7" y="41"/>
                    <a:pt x="7" y="42"/>
                  </a:cubicBezTo>
                  <a:cubicBezTo>
                    <a:pt x="7" y="44"/>
                    <a:pt x="5" y="45"/>
                    <a:pt x="3" y="46"/>
                  </a:cubicBezTo>
                  <a:cubicBezTo>
                    <a:pt x="1" y="47"/>
                    <a:pt x="0" y="49"/>
                    <a:pt x="1" y="52"/>
                  </a:cubicBezTo>
                  <a:cubicBezTo>
                    <a:pt x="2" y="55"/>
                    <a:pt x="4" y="57"/>
                    <a:pt x="7" y="56"/>
                  </a:cubicBezTo>
                  <a:cubicBezTo>
                    <a:pt x="9" y="55"/>
                    <a:pt x="11" y="56"/>
                    <a:pt x="11" y="57"/>
                  </a:cubicBezTo>
                  <a:cubicBezTo>
                    <a:pt x="12" y="58"/>
                    <a:pt x="13" y="62"/>
                    <a:pt x="11" y="63"/>
                  </a:cubicBezTo>
                  <a:cubicBezTo>
                    <a:pt x="10" y="65"/>
                    <a:pt x="10" y="68"/>
                    <a:pt x="13" y="70"/>
                  </a:cubicBezTo>
                  <a:cubicBezTo>
                    <a:pt x="15" y="72"/>
                    <a:pt x="18" y="72"/>
                    <a:pt x="19" y="70"/>
                  </a:cubicBezTo>
                  <a:cubicBezTo>
                    <a:pt x="20" y="69"/>
                    <a:pt x="24" y="69"/>
                    <a:pt x="25" y="70"/>
                  </a:cubicBezTo>
                  <a:cubicBezTo>
                    <a:pt x="27" y="70"/>
                    <a:pt x="27" y="72"/>
                    <a:pt x="27" y="74"/>
                  </a:cubicBezTo>
                  <a:cubicBezTo>
                    <a:pt x="26" y="76"/>
                    <a:pt x="28" y="78"/>
                    <a:pt x="31" y="79"/>
                  </a:cubicBezTo>
                  <a:cubicBezTo>
                    <a:pt x="34" y="80"/>
                    <a:pt x="37" y="79"/>
                    <a:pt x="37" y="76"/>
                  </a:cubicBezTo>
                  <a:cubicBezTo>
                    <a:pt x="37" y="74"/>
                    <a:pt x="41" y="73"/>
                    <a:pt x="42" y="73"/>
                  </a:cubicBezTo>
                  <a:cubicBezTo>
                    <a:pt x="43" y="72"/>
                    <a:pt x="45" y="74"/>
                    <a:pt x="46" y="76"/>
                  </a:cubicBezTo>
                  <a:cubicBezTo>
                    <a:pt x="46" y="78"/>
                    <a:pt x="49" y="79"/>
                    <a:pt x="52" y="78"/>
                  </a:cubicBezTo>
                  <a:cubicBezTo>
                    <a:pt x="55" y="77"/>
                    <a:pt x="56" y="75"/>
                    <a:pt x="56" y="73"/>
                  </a:cubicBezTo>
                  <a:cubicBezTo>
                    <a:pt x="55" y="71"/>
                    <a:pt x="57" y="68"/>
                    <a:pt x="58" y="67"/>
                  </a:cubicBezTo>
                  <a:cubicBezTo>
                    <a:pt x="59" y="66"/>
                    <a:pt x="61" y="67"/>
                    <a:pt x="63" y="68"/>
                  </a:cubicBezTo>
                  <a:cubicBezTo>
                    <a:pt x="65" y="70"/>
                    <a:pt x="67" y="69"/>
                    <a:pt x="69" y="67"/>
                  </a:cubicBezTo>
                  <a:cubicBezTo>
                    <a:pt x="71" y="65"/>
                    <a:pt x="72" y="62"/>
                    <a:pt x="70" y="60"/>
                  </a:cubicBezTo>
                  <a:cubicBezTo>
                    <a:pt x="69" y="59"/>
                    <a:pt x="69" y="55"/>
                    <a:pt x="69" y="54"/>
                  </a:cubicBezTo>
                  <a:cubicBezTo>
                    <a:pt x="70" y="53"/>
                    <a:pt x="72" y="52"/>
                    <a:pt x="74" y="53"/>
                  </a:cubicBezTo>
                  <a:cubicBezTo>
                    <a:pt x="76" y="53"/>
                    <a:pt x="78" y="51"/>
                    <a:pt x="79" y="48"/>
                  </a:cubicBezTo>
                  <a:cubicBezTo>
                    <a:pt x="80" y="45"/>
                    <a:pt x="78" y="43"/>
                    <a:pt x="76" y="42"/>
                  </a:cubicBezTo>
                  <a:cubicBezTo>
                    <a:pt x="74" y="42"/>
                    <a:pt x="72" y="38"/>
                    <a:pt x="72" y="37"/>
                  </a:cubicBezTo>
                  <a:cubicBezTo>
                    <a:pt x="72" y="36"/>
                    <a:pt x="74" y="34"/>
                    <a:pt x="76" y="34"/>
                  </a:cubicBezTo>
                  <a:cubicBezTo>
                    <a:pt x="78" y="33"/>
                    <a:pt x="79" y="30"/>
                    <a:pt x="78" y="27"/>
                  </a:cubicBezTo>
                  <a:cubicBezTo>
                    <a:pt x="77" y="25"/>
                    <a:pt x="75" y="23"/>
                    <a:pt x="73" y="24"/>
                  </a:cubicBezTo>
                  <a:cubicBezTo>
                    <a:pt x="71" y="24"/>
                    <a:pt x="67" y="22"/>
                    <a:pt x="67" y="21"/>
                  </a:cubicBezTo>
                  <a:cubicBezTo>
                    <a:pt x="66" y="20"/>
                    <a:pt x="66" y="18"/>
                    <a:pt x="68" y="16"/>
                  </a:cubicBezTo>
                  <a:cubicBezTo>
                    <a:pt x="69" y="15"/>
                    <a:pt x="69" y="12"/>
                    <a:pt x="67" y="10"/>
                  </a:cubicBezTo>
                  <a:cubicBezTo>
                    <a:pt x="64" y="8"/>
                    <a:pt x="61" y="8"/>
                    <a:pt x="60" y="9"/>
                  </a:cubicBezTo>
                  <a:cubicBezTo>
                    <a:pt x="59" y="11"/>
                    <a:pt x="55" y="10"/>
                    <a:pt x="54" y="10"/>
                  </a:cubicBezTo>
                  <a:cubicBezTo>
                    <a:pt x="52" y="9"/>
                    <a:pt x="52" y="7"/>
                    <a:pt x="52" y="5"/>
                  </a:cubicBezTo>
                  <a:cubicBezTo>
                    <a:pt x="53" y="3"/>
                    <a:pt x="51" y="1"/>
                    <a:pt x="48" y="0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5"/>
                    <a:pt x="38" y="7"/>
                    <a:pt x="37" y="7"/>
                  </a:cubicBezTo>
                  <a:cubicBezTo>
                    <a:pt x="36" y="7"/>
                    <a:pt x="34" y="5"/>
                    <a:pt x="33" y="3"/>
                  </a:cubicBezTo>
                  <a:cubicBezTo>
                    <a:pt x="33" y="1"/>
                    <a:pt x="30" y="1"/>
                    <a:pt x="27" y="1"/>
                  </a:cubicBezTo>
                  <a:cubicBezTo>
                    <a:pt x="24" y="2"/>
                    <a:pt x="23" y="5"/>
                    <a:pt x="23" y="7"/>
                  </a:cubicBezTo>
                  <a:cubicBezTo>
                    <a:pt x="24" y="9"/>
                    <a:pt x="22" y="12"/>
                    <a:pt x="21" y="13"/>
                  </a:cubicBezTo>
                  <a:cubicBezTo>
                    <a:pt x="20" y="13"/>
                    <a:pt x="18" y="13"/>
                    <a:pt x="16" y="11"/>
                  </a:cubicBezTo>
                  <a:cubicBezTo>
                    <a:pt x="15" y="10"/>
                    <a:pt x="12" y="11"/>
                    <a:pt x="10" y="13"/>
                  </a:cubicBezTo>
                  <a:cubicBezTo>
                    <a:pt x="8" y="15"/>
                    <a:pt x="7" y="18"/>
                    <a:pt x="9" y="19"/>
                  </a:cubicBezTo>
                  <a:close/>
                  <a:moveTo>
                    <a:pt x="32" y="18"/>
                  </a:moveTo>
                  <a:cubicBezTo>
                    <a:pt x="45" y="14"/>
                    <a:pt x="58" y="21"/>
                    <a:pt x="62" y="33"/>
                  </a:cubicBezTo>
                  <a:cubicBezTo>
                    <a:pt x="65" y="45"/>
                    <a:pt x="59" y="58"/>
                    <a:pt x="47" y="62"/>
                  </a:cubicBezTo>
                  <a:cubicBezTo>
                    <a:pt x="34" y="66"/>
                    <a:pt x="21" y="59"/>
                    <a:pt x="18" y="47"/>
                  </a:cubicBezTo>
                  <a:cubicBezTo>
                    <a:pt x="14" y="35"/>
                    <a:pt x="20" y="22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 13"/>
            <p:cNvSpPr>
              <a:spLocks noEditPoints="1"/>
            </p:cNvSpPr>
            <p:nvPr/>
          </p:nvSpPr>
          <p:spPr bwMode="auto">
            <a:xfrm>
              <a:off x="4838" y="1902"/>
              <a:ext cx="217" cy="214"/>
            </a:xfrm>
            <a:custGeom>
              <a:avLst/>
              <a:gdLst>
                <a:gd name="T0" fmla="*/ 6 w 52"/>
                <a:gd name="T1" fmla="*/ 12 h 51"/>
                <a:gd name="T2" fmla="*/ 7 w 52"/>
                <a:gd name="T3" fmla="*/ 16 h 51"/>
                <a:gd name="T4" fmla="*/ 4 w 52"/>
                <a:gd name="T5" fmla="*/ 17 h 51"/>
                <a:gd name="T6" fmla="*/ 1 w 52"/>
                <a:gd name="T7" fmla="*/ 20 h 51"/>
                <a:gd name="T8" fmla="*/ 3 w 52"/>
                <a:gd name="T9" fmla="*/ 24 h 51"/>
                <a:gd name="T10" fmla="*/ 5 w 52"/>
                <a:gd name="T11" fmla="*/ 27 h 51"/>
                <a:gd name="T12" fmla="*/ 3 w 52"/>
                <a:gd name="T13" fmla="*/ 29 h 51"/>
                <a:gd name="T14" fmla="*/ 1 w 52"/>
                <a:gd name="T15" fmla="*/ 33 h 51"/>
                <a:gd name="T16" fmla="*/ 5 w 52"/>
                <a:gd name="T17" fmla="*/ 36 h 51"/>
                <a:gd name="T18" fmla="*/ 8 w 52"/>
                <a:gd name="T19" fmla="*/ 36 h 51"/>
                <a:gd name="T20" fmla="*/ 8 w 52"/>
                <a:gd name="T21" fmla="*/ 41 h 51"/>
                <a:gd name="T22" fmla="*/ 9 w 52"/>
                <a:gd name="T23" fmla="*/ 45 h 51"/>
                <a:gd name="T24" fmla="*/ 13 w 52"/>
                <a:gd name="T25" fmla="*/ 45 h 51"/>
                <a:gd name="T26" fmla="*/ 17 w 52"/>
                <a:gd name="T27" fmla="*/ 45 h 51"/>
                <a:gd name="T28" fmla="*/ 18 w 52"/>
                <a:gd name="T29" fmla="*/ 48 h 51"/>
                <a:gd name="T30" fmla="*/ 21 w 52"/>
                <a:gd name="T31" fmla="*/ 51 h 51"/>
                <a:gd name="T32" fmla="*/ 25 w 52"/>
                <a:gd name="T33" fmla="*/ 49 h 51"/>
                <a:gd name="T34" fmla="*/ 28 w 52"/>
                <a:gd name="T35" fmla="*/ 47 h 51"/>
                <a:gd name="T36" fmla="*/ 30 w 52"/>
                <a:gd name="T37" fmla="*/ 49 h 51"/>
                <a:gd name="T38" fmla="*/ 34 w 52"/>
                <a:gd name="T39" fmla="*/ 50 h 51"/>
                <a:gd name="T40" fmla="*/ 37 w 52"/>
                <a:gd name="T41" fmla="*/ 47 h 51"/>
                <a:gd name="T42" fmla="*/ 38 w 52"/>
                <a:gd name="T43" fmla="*/ 43 h 51"/>
                <a:gd name="T44" fmla="*/ 41 w 52"/>
                <a:gd name="T45" fmla="*/ 44 h 51"/>
                <a:gd name="T46" fmla="*/ 45 w 52"/>
                <a:gd name="T47" fmla="*/ 43 h 51"/>
                <a:gd name="T48" fmla="*/ 46 w 52"/>
                <a:gd name="T49" fmla="*/ 39 h 51"/>
                <a:gd name="T50" fmla="*/ 45 w 52"/>
                <a:gd name="T51" fmla="*/ 35 h 51"/>
                <a:gd name="T52" fmla="*/ 48 w 52"/>
                <a:gd name="T53" fmla="*/ 34 h 51"/>
                <a:gd name="T54" fmla="*/ 51 w 52"/>
                <a:gd name="T55" fmla="*/ 31 h 51"/>
                <a:gd name="T56" fmla="*/ 50 w 52"/>
                <a:gd name="T57" fmla="*/ 27 h 51"/>
                <a:gd name="T58" fmla="*/ 47 w 52"/>
                <a:gd name="T59" fmla="*/ 24 h 51"/>
                <a:gd name="T60" fmla="*/ 49 w 52"/>
                <a:gd name="T61" fmla="*/ 22 h 51"/>
                <a:gd name="T62" fmla="*/ 51 w 52"/>
                <a:gd name="T63" fmla="*/ 18 h 51"/>
                <a:gd name="T64" fmla="*/ 47 w 52"/>
                <a:gd name="T65" fmla="*/ 15 h 51"/>
                <a:gd name="T66" fmla="*/ 44 w 52"/>
                <a:gd name="T67" fmla="*/ 13 h 51"/>
                <a:gd name="T68" fmla="*/ 44 w 52"/>
                <a:gd name="T69" fmla="*/ 10 h 51"/>
                <a:gd name="T70" fmla="*/ 43 w 52"/>
                <a:gd name="T71" fmla="*/ 6 h 51"/>
                <a:gd name="T72" fmla="*/ 39 w 52"/>
                <a:gd name="T73" fmla="*/ 6 h 51"/>
                <a:gd name="T74" fmla="*/ 35 w 52"/>
                <a:gd name="T75" fmla="*/ 6 h 51"/>
                <a:gd name="T76" fmla="*/ 34 w 52"/>
                <a:gd name="T77" fmla="*/ 3 h 51"/>
                <a:gd name="T78" fmla="*/ 32 w 52"/>
                <a:gd name="T79" fmla="*/ 0 h 51"/>
                <a:gd name="T80" fmla="*/ 28 w 52"/>
                <a:gd name="T81" fmla="*/ 2 h 51"/>
                <a:gd name="T82" fmla="*/ 24 w 52"/>
                <a:gd name="T83" fmla="*/ 4 h 51"/>
                <a:gd name="T84" fmla="*/ 22 w 52"/>
                <a:gd name="T85" fmla="*/ 2 h 51"/>
                <a:gd name="T86" fmla="*/ 18 w 52"/>
                <a:gd name="T87" fmla="*/ 1 h 51"/>
                <a:gd name="T88" fmla="*/ 16 w 52"/>
                <a:gd name="T89" fmla="*/ 4 h 51"/>
                <a:gd name="T90" fmla="*/ 14 w 52"/>
                <a:gd name="T91" fmla="*/ 8 h 51"/>
                <a:gd name="T92" fmla="*/ 11 w 52"/>
                <a:gd name="T93" fmla="*/ 7 h 51"/>
                <a:gd name="T94" fmla="*/ 7 w 52"/>
                <a:gd name="T95" fmla="*/ 8 h 51"/>
                <a:gd name="T96" fmla="*/ 6 w 52"/>
                <a:gd name="T97" fmla="*/ 12 h 51"/>
                <a:gd name="T98" fmla="*/ 22 w 52"/>
                <a:gd name="T99" fmla="*/ 11 h 51"/>
                <a:gd name="T100" fmla="*/ 40 w 52"/>
                <a:gd name="T101" fmla="*/ 21 h 51"/>
                <a:gd name="T102" fmla="*/ 31 w 52"/>
                <a:gd name="T103" fmla="*/ 40 h 51"/>
                <a:gd name="T104" fmla="*/ 12 w 52"/>
                <a:gd name="T105" fmla="*/ 30 h 51"/>
                <a:gd name="T106" fmla="*/ 22 w 52"/>
                <a:gd name="T10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1">
                  <a:moveTo>
                    <a:pt x="6" y="12"/>
                  </a:moveTo>
                  <a:cubicBezTo>
                    <a:pt x="7" y="13"/>
                    <a:pt x="7" y="16"/>
                    <a:pt x="7" y="16"/>
                  </a:cubicBezTo>
                  <a:cubicBezTo>
                    <a:pt x="7" y="17"/>
                    <a:pt x="5" y="18"/>
                    <a:pt x="4" y="17"/>
                  </a:cubicBezTo>
                  <a:cubicBezTo>
                    <a:pt x="3" y="17"/>
                    <a:pt x="1" y="18"/>
                    <a:pt x="1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4"/>
                    <a:pt x="5" y="26"/>
                    <a:pt x="5" y="27"/>
                  </a:cubicBezTo>
                  <a:cubicBezTo>
                    <a:pt x="5" y="28"/>
                    <a:pt x="4" y="29"/>
                    <a:pt x="3" y="29"/>
                  </a:cubicBezTo>
                  <a:cubicBezTo>
                    <a:pt x="1" y="30"/>
                    <a:pt x="1" y="32"/>
                    <a:pt x="1" y="33"/>
                  </a:cubicBezTo>
                  <a:cubicBezTo>
                    <a:pt x="2" y="35"/>
                    <a:pt x="4" y="36"/>
                    <a:pt x="5" y="36"/>
                  </a:cubicBezTo>
                  <a:cubicBezTo>
                    <a:pt x="6" y="36"/>
                    <a:pt x="8" y="36"/>
                    <a:pt x="8" y="36"/>
                  </a:cubicBezTo>
                  <a:cubicBezTo>
                    <a:pt x="8" y="37"/>
                    <a:pt x="9" y="40"/>
                    <a:pt x="8" y="41"/>
                  </a:cubicBezTo>
                  <a:cubicBezTo>
                    <a:pt x="7" y="42"/>
                    <a:pt x="7" y="43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4" y="44"/>
                    <a:pt x="16" y="44"/>
                    <a:pt x="17" y="45"/>
                  </a:cubicBezTo>
                  <a:cubicBezTo>
                    <a:pt x="18" y="45"/>
                    <a:pt x="18" y="46"/>
                    <a:pt x="18" y="48"/>
                  </a:cubicBezTo>
                  <a:cubicBezTo>
                    <a:pt x="18" y="49"/>
                    <a:pt x="19" y="50"/>
                    <a:pt x="21" y="51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5" y="48"/>
                    <a:pt x="27" y="47"/>
                    <a:pt x="28" y="47"/>
                  </a:cubicBezTo>
                  <a:cubicBezTo>
                    <a:pt x="29" y="47"/>
                    <a:pt x="30" y="48"/>
                    <a:pt x="30" y="49"/>
                  </a:cubicBezTo>
                  <a:cubicBezTo>
                    <a:pt x="30" y="50"/>
                    <a:pt x="32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6" y="45"/>
                    <a:pt x="38" y="43"/>
                    <a:pt x="38" y="43"/>
                  </a:cubicBezTo>
                  <a:cubicBezTo>
                    <a:pt x="39" y="42"/>
                    <a:pt x="40" y="43"/>
                    <a:pt x="41" y="44"/>
                  </a:cubicBezTo>
                  <a:cubicBezTo>
                    <a:pt x="42" y="45"/>
                    <a:pt x="44" y="44"/>
                    <a:pt x="45" y="43"/>
                  </a:cubicBezTo>
                  <a:cubicBezTo>
                    <a:pt x="47" y="42"/>
                    <a:pt x="47" y="40"/>
                    <a:pt x="46" y="39"/>
                  </a:cubicBezTo>
                  <a:cubicBezTo>
                    <a:pt x="45" y="38"/>
                    <a:pt x="45" y="35"/>
                    <a:pt x="45" y="35"/>
                  </a:cubicBezTo>
                  <a:cubicBezTo>
                    <a:pt x="46" y="34"/>
                    <a:pt x="47" y="34"/>
                    <a:pt x="48" y="34"/>
                  </a:cubicBezTo>
                  <a:cubicBezTo>
                    <a:pt x="50" y="34"/>
                    <a:pt x="51" y="33"/>
                    <a:pt x="51" y="31"/>
                  </a:cubicBezTo>
                  <a:cubicBezTo>
                    <a:pt x="52" y="29"/>
                    <a:pt x="51" y="27"/>
                    <a:pt x="50" y="27"/>
                  </a:cubicBezTo>
                  <a:cubicBezTo>
                    <a:pt x="48" y="27"/>
                    <a:pt x="47" y="25"/>
                    <a:pt x="47" y="24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1" y="21"/>
                    <a:pt x="51" y="19"/>
                    <a:pt x="51" y="18"/>
                  </a:cubicBezTo>
                  <a:cubicBezTo>
                    <a:pt x="50" y="16"/>
                    <a:pt x="49" y="15"/>
                    <a:pt x="47" y="15"/>
                  </a:cubicBezTo>
                  <a:cubicBezTo>
                    <a:pt x="46" y="16"/>
                    <a:pt x="44" y="14"/>
                    <a:pt x="44" y="13"/>
                  </a:cubicBezTo>
                  <a:cubicBezTo>
                    <a:pt x="43" y="13"/>
                    <a:pt x="43" y="11"/>
                    <a:pt x="44" y="10"/>
                  </a:cubicBezTo>
                  <a:cubicBezTo>
                    <a:pt x="45" y="9"/>
                    <a:pt x="45" y="8"/>
                    <a:pt x="43" y="6"/>
                  </a:cubicBezTo>
                  <a:cubicBezTo>
                    <a:pt x="42" y="5"/>
                    <a:pt x="40" y="5"/>
                    <a:pt x="39" y="6"/>
                  </a:cubicBezTo>
                  <a:cubicBezTo>
                    <a:pt x="38" y="7"/>
                    <a:pt x="36" y="7"/>
                    <a:pt x="35" y="6"/>
                  </a:cubicBezTo>
                  <a:cubicBezTo>
                    <a:pt x="34" y="6"/>
                    <a:pt x="34" y="5"/>
                    <a:pt x="34" y="3"/>
                  </a:cubicBezTo>
                  <a:cubicBezTo>
                    <a:pt x="35" y="2"/>
                    <a:pt x="33" y="1"/>
                    <a:pt x="32" y="0"/>
                  </a:cubicBezTo>
                  <a:cubicBezTo>
                    <a:pt x="30" y="0"/>
                    <a:pt x="28" y="1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4" y="4"/>
                    <a:pt x="23" y="3"/>
                    <a:pt x="22" y="2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6"/>
                    <a:pt x="15" y="8"/>
                    <a:pt x="14" y="8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8" y="7"/>
                    <a:pt x="7" y="8"/>
                  </a:cubicBezTo>
                  <a:cubicBezTo>
                    <a:pt x="6" y="10"/>
                    <a:pt x="5" y="11"/>
                    <a:pt x="6" y="12"/>
                  </a:cubicBezTo>
                  <a:close/>
                  <a:moveTo>
                    <a:pt x="22" y="11"/>
                  </a:moveTo>
                  <a:cubicBezTo>
                    <a:pt x="29" y="9"/>
                    <a:pt x="38" y="13"/>
                    <a:pt x="40" y="21"/>
                  </a:cubicBezTo>
                  <a:cubicBezTo>
                    <a:pt x="43" y="29"/>
                    <a:pt x="38" y="37"/>
                    <a:pt x="31" y="40"/>
                  </a:cubicBezTo>
                  <a:cubicBezTo>
                    <a:pt x="23" y="42"/>
                    <a:pt x="14" y="38"/>
                    <a:pt x="12" y="30"/>
                  </a:cubicBezTo>
                  <a:cubicBezTo>
                    <a:pt x="9" y="22"/>
                    <a:pt x="14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Freeform 14"/>
            <p:cNvSpPr>
              <a:spLocks noEditPoints="1"/>
            </p:cNvSpPr>
            <p:nvPr/>
          </p:nvSpPr>
          <p:spPr bwMode="auto">
            <a:xfrm>
              <a:off x="4842" y="2116"/>
              <a:ext cx="163" cy="168"/>
            </a:xfrm>
            <a:custGeom>
              <a:avLst/>
              <a:gdLst>
                <a:gd name="T0" fmla="*/ 4 w 39"/>
                <a:gd name="T1" fmla="*/ 10 h 40"/>
                <a:gd name="T2" fmla="*/ 5 w 39"/>
                <a:gd name="T3" fmla="*/ 13 h 40"/>
                <a:gd name="T4" fmla="*/ 2 w 39"/>
                <a:gd name="T5" fmla="*/ 13 h 40"/>
                <a:gd name="T6" fmla="*/ 0 w 39"/>
                <a:gd name="T7" fmla="*/ 16 h 40"/>
                <a:gd name="T8" fmla="*/ 1 w 39"/>
                <a:gd name="T9" fmla="*/ 19 h 40"/>
                <a:gd name="T10" fmla="*/ 3 w 39"/>
                <a:gd name="T11" fmla="*/ 21 h 40"/>
                <a:gd name="T12" fmla="*/ 2 w 39"/>
                <a:gd name="T13" fmla="*/ 23 h 40"/>
                <a:gd name="T14" fmla="*/ 1 w 39"/>
                <a:gd name="T15" fmla="*/ 26 h 40"/>
                <a:gd name="T16" fmla="*/ 3 w 39"/>
                <a:gd name="T17" fmla="*/ 28 h 40"/>
                <a:gd name="T18" fmla="*/ 5 w 39"/>
                <a:gd name="T19" fmla="*/ 28 h 40"/>
                <a:gd name="T20" fmla="*/ 5 w 39"/>
                <a:gd name="T21" fmla="*/ 31 h 40"/>
                <a:gd name="T22" fmla="*/ 6 w 39"/>
                <a:gd name="T23" fmla="*/ 35 h 40"/>
                <a:gd name="T24" fmla="*/ 9 w 39"/>
                <a:gd name="T25" fmla="*/ 35 h 40"/>
                <a:gd name="T26" fmla="*/ 13 w 39"/>
                <a:gd name="T27" fmla="*/ 34 h 40"/>
                <a:gd name="T28" fmla="*/ 13 w 39"/>
                <a:gd name="T29" fmla="*/ 37 h 40"/>
                <a:gd name="T30" fmla="*/ 15 w 39"/>
                <a:gd name="T31" fmla="*/ 39 h 40"/>
                <a:gd name="T32" fmla="*/ 18 w 39"/>
                <a:gd name="T33" fmla="*/ 38 h 40"/>
                <a:gd name="T34" fmla="*/ 21 w 39"/>
                <a:gd name="T35" fmla="*/ 36 h 40"/>
                <a:gd name="T36" fmla="*/ 22 w 39"/>
                <a:gd name="T37" fmla="*/ 38 h 40"/>
                <a:gd name="T38" fmla="*/ 26 w 39"/>
                <a:gd name="T39" fmla="*/ 39 h 40"/>
                <a:gd name="T40" fmla="*/ 27 w 39"/>
                <a:gd name="T41" fmla="*/ 36 h 40"/>
                <a:gd name="T42" fmla="*/ 29 w 39"/>
                <a:gd name="T43" fmla="*/ 33 h 40"/>
                <a:gd name="T44" fmla="*/ 31 w 39"/>
                <a:gd name="T45" fmla="*/ 34 h 40"/>
                <a:gd name="T46" fmla="*/ 34 w 39"/>
                <a:gd name="T47" fmla="*/ 33 h 40"/>
                <a:gd name="T48" fmla="*/ 35 w 39"/>
                <a:gd name="T49" fmla="*/ 30 h 40"/>
                <a:gd name="T50" fmla="*/ 34 w 39"/>
                <a:gd name="T51" fmla="*/ 27 h 40"/>
                <a:gd name="T52" fmla="*/ 36 w 39"/>
                <a:gd name="T53" fmla="*/ 26 h 40"/>
                <a:gd name="T54" fmla="*/ 39 w 39"/>
                <a:gd name="T55" fmla="*/ 24 h 40"/>
                <a:gd name="T56" fmla="*/ 38 w 39"/>
                <a:gd name="T57" fmla="*/ 21 h 40"/>
                <a:gd name="T58" fmla="*/ 36 w 39"/>
                <a:gd name="T59" fmla="*/ 18 h 40"/>
                <a:gd name="T60" fmla="*/ 37 w 39"/>
                <a:gd name="T61" fmla="*/ 17 h 40"/>
                <a:gd name="T62" fmla="*/ 38 w 39"/>
                <a:gd name="T63" fmla="*/ 14 h 40"/>
                <a:gd name="T64" fmla="*/ 36 w 39"/>
                <a:gd name="T65" fmla="*/ 12 h 40"/>
                <a:gd name="T66" fmla="*/ 33 w 39"/>
                <a:gd name="T67" fmla="*/ 10 h 40"/>
                <a:gd name="T68" fmla="*/ 33 w 39"/>
                <a:gd name="T69" fmla="*/ 8 h 40"/>
                <a:gd name="T70" fmla="*/ 33 w 39"/>
                <a:gd name="T71" fmla="*/ 5 h 40"/>
                <a:gd name="T72" fmla="*/ 30 w 39"/>
                <a:gd name="T73" fmla="*/ 5 h 40"/>
                <a:gd name="T74" fmla="*/ 26 w 39"/>
                <a:gd name="T75" fmla="*/ 5 h 40"/>
                <a:gd name="T76" fmla="*/ 26 w 39"/>
                <a:gd name="T77" fmla="*/ 3 h 40"/>
                <a:gd name="T78" fmla="*/ 24 w 39"/>
                <a:gd name="T79" fmla="*/ 0 h 40"/>
                <a:gd name="T80" fmla="*/ 21 w 39"/>
                <a:gd name="T81" fmla="*/ 2 h 40"/>
                <a:gd name="T82" fmla="*/ 18 w 39"/>
                <a:gd name="T83" fmla="*/ 4 h 40"/>
                <a:gd name="T84" fmla="*/ 16 w 39"/>
                <a:gd name="T85" fmla="*/ 2 h 40"/>
                <a:gd name="T86" fmla="*/ 13 w 39"/>
                <a:gd name="T87" fmla="*/ 1 h 40"/>
                <a:gd name="T88" fmla="*/ 11 w 39"/>
                <a:gd name="T89" fmla="*/ 3 h 40"/>
                <a:gd name="T90" fmla="*/ 10 w 39"/>
                <a:gd name="T91" fmla="*/ 6 h 40"/>
                <a:gd name="T92" fmla="*/ 8 w 39"/>
                <a:gd name="T93" fmla="*/ 6 h 40"/>
                <a:gd name="T94" fmla="*/ 5 w 39"/>
                <a:gd name="T95" fmla="*/ 6 h 40"/>
                <a:gd name="T96" fmla="*/ 4 w 39"/>
                <a:gd name="T97" fmla="*/ 10 h 40"/>
                <a:gd name="T98" fmla="*/ 16 w 39"/>
                <a:gd name="T99" fmla="*/ 9 h 40"/>
                <a:gd name="T100" fmla="*/ 30 w 39"/>
                <a:gd name="T101" fmla="*/ 16 h 40"/>
                <a:gd name="T102" fmla="*/ 23 w 39"/>
                <a:gd name="T103" fmla="*/ 31 h 40"/>
                <a:gd name="T104" fmla="*/ 9 w 39"/>
                <a:gd name="T105" fmla="*/ 23 h 40"/>
                <a:gd name="T106" fmla="*/ 16 w 39"/>
                <a:gd name="T10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40">
                  <a:moveTo>
                    <a:pt x="4" y="10"/>
                  </a:moveTo>
                  <a:cubicBezTo>
                    <a:pt x="5" y="10"/>
                    <a:pt x="5" y="12"/>
                    <a:pt x="5" y="13"/>
                  </a:cubicBezTo>
                  <a:cubicBezTo>
                    <a:pt x="4" y="13"/>
                    <a:pt x="3" y="14"/>
                    <a:pt x="2" y="13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" y="19"/>
                    <a:pt x="3" y="20"/>
                    <a:pt x="3" y="21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1" y="23"/>
                    <a:pt x="0" y="24"/>
                    <a:pt x="1" y="26"/>
                  </a:cubicBezTo>
                  <a:cubicBezTo>
                    <a:pt x="1" y="27"/>
                    <a:pt x="2" y="28"/>
                    <a:pt x="3" y="28"/>
                  </a:cubicBezTo>
                  <a:cubicBezTo>
                    <a:pt x="4" y="27"/>
                    <a:pt x="5" y="28"/>
                    <a:pt x="5" y="28"/>
                  </a:cubicBezTo>
                  <a:cubicBezTo>
                    <a:pt x="6" y="29"/>
                    <a:pt x="6" y="31"/>
                    <a:pt x="5" y="31"/>
                  </a:cubicBezTo>
                  <a:cubicBezTo>
                    <a:pt x="5" y="32"/>
                    <a:pt x="5" y="34"/>
                    <a:pt x="6" y="35"/>
                  </a:cubicBezTo>
                  <a:cubicBezTo>
                    <a:pt x="7" y="35"/>
                    <a:pt x="9" y="36"/>
                    <a:pt x="9" y="35"/>
                  </a:cubicBezTo>
                  <a:cubicBezTo>
                    <a:pt x="10" y="34"/>
                    <a:pt x="12" y="34"/>
                    <a:pt x="13" y="34"/>
                  </a:cubicBezTo>
                  <a:cubicBezTo>
                    <a:pt x="13" y="35"/>
                    <a:pt x="13" y="36"/>
                    <a:pt x="13" y="37"/>
                  </a:cubicBezTo>
                  <a:cubicBezTo>
                    <a:pt x="13" y="38"/>
                    <a:pt x="14" y="39"/>
                    <a:pt x="15" y="39"/>
                  </a:cubicBezTo>
                  <a:cubicBezTo>
                    <a:pt x="17" y="40"/>
                    <a:pt x="18" y="39"/>
                    <a:pt x="18" y="38"/>
                  </a:cubicBezTo>
                  <a:cubicBezTo>
                    <a:pt x="18" y="37"/>
                    <a:pt x="20" y="36"/>
                    <a:pt x="21" y="36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3" y="39"/>
                    <a:pt x="24" y="39"/>
                    <a:pt x="26" y="39"/>
                  </a:cubicBezTo>
                  <a:cubicBezTo>
                    <a:pt x="27" y="38"/>
                    <a:pt x="28" y="37"/>
                    <a:pt x="27" y="36"/>
                  </a:cubicBezTo>
                  <a:cubicBezTo>
                    <a:pt x="27" y="35"/>
                    <a:pt x="28" y="33"/>
                    <a:pt x="29" y="33"/>
                  </a:cubicBezTo>
                  <a:cubicBezTo>
                    <a:pt x="29" y="33"/>
                    <a:pt x="30" y="33"/>
                    <a:pt x="31" y="34"/>
                  </a:cubicBezTo>
                  <a:cubicBezTo>
                    <a:pt x="32" y="34"/>
                    <a:pt x="33" y="34"/>
                    <a:pt x="34" y="33"/>
                  </a:cubicBezTo>
                  <a:cubicBezTo>
                    <a:pt x="35" y="32"/>
                    <a:pt x="35" y="31"/>
                    <a:pt x="35" y="30"/>
                  </a:cubicBezTo>
                  <a:cubicBezTo>
                    <a:pt x="34" y="29"/>
                    <a:pt x="34" y="27"/>
                    <a:pt x="34" y="27"/>
                  </a:cubicBezTo>
                  <a:cubicBezTo>
                    <a:pt x="34" y="26"/>
                    <a:pt x="35" y="26"/>
                    <a:pt x="36" y="26"/>
                  </a:cubicBezTo>
                  <a:cubicBezTo>
                    <a:pt x="38" y="26"/>
                    <a:pt x="39" y="25"/>
                    <a:pt x="39" y="24"/>
                  </a:cubicBezTo>
                  <a:cubicBezTo>
                    <a:pt x="39" y="23"/>
                    <a:pt x="39" y="21"/>
                    <a:pt x="38" y="21"/>
                  </a:cubicBezTo>
                  <a:cubicBezTo>
                    <a:pt x="37" y="21"/>
                    <a:pt x="36" y="19"/>
                    <a:pt x="36" y="18"/>
                  </a:cubicBezTo>
                  <a:cubicBezTo>
                    <a:pt x="36" y="18"/>
                    <a:pt x="36" y="17"/>
                    <a:pt x="37" y="17"/>
                  </a:cubicBezTo>
                  <a:cubicBezTo>
                    <a:pt x="38" y="16"/>
                    <a:pt x="39" y="15"/>
                    <a:pt x="38" y="14"/>
                  </a:cubicBezTo>
                  <a:cubicBezTo>
                    <a:pt x="38" y="12"/>
                    <a:pt x="37" y="11"/>
                    <a:pt x="36" y="12"/>
                  </a:cubicBezTo>
                  <a:cubicBezTo>
                    <a:pt x="35" y="12"/>
                    <a:pt x="33" y="11"/>
                    <a:pt x="33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4" y="7"/>
                    <a:pt x="34" y="6"/>
                    <a:pt x="33" y="5"/>
                  </a:cubicBezTo>
                  <a:cubicBezTo>
                    <a:pt x="32" y="4"/>
                    <a:pt x="30" y="4"/>
                    <a:pt x="30" y="5"/>
                  </a:cubicBezTo>
                  <a:cubicBezTo>
                    <a:pt x="29" y="5"/>
                    <a:pt x="27" y="5"/>
                    <a:pt x="26" y="5"/>
                  </a:cubicBezTo>
                  <a:cubicBezTo>
                    <a:pt x="26" y="5"/>
                    <a:pt x="26" y="4"/>
                    <a:pt x="26" y="3"/>
                  </a:cubicBezTo>
                  <a:cubicBezTo>
                    <a:pt x="26" y="2"/>
                    <a:pt x="25" y="1"/>
                    <a:pt x="24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0" y="3"/>
                    <a:pt x="19" y="3"/>
                    <a:pt x="18" y="4"/>
                  </a:cubicBezTo>
                  <a:cubicBezTo>
                    <a:pt x="18" y="4"/>
                    <a:pt x="17" y="3"/>
                    <a:pt x="16" y="2"/>
                  </a:cubicBezTo>
                  <a:cubicBezTo>
                    <a:pt x="16" y="1"/>
                    <a:pt x="15" y="0"/>
                    <a:pt x="13" y="1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2" y="4"/>
                    <a:pt x="11" y="6"/>
                    <a:pt x="10" y="6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4" y="9"/>
                    <a:pt x="4" y="10"/>
                  </a:cubicBezTo>
                  <a:close/>
                  <a:moveTo>
                    <a:pt x="16" y="9"/>
                  </a:moveTo>
                  <a:cubicBezTo>
                    <a:pt x="22" y="7"/>
                    <a:pt x="28" y="10"/>
                    <a:pt x="30" y="16"/>
                  </a:cubicBezTo>
                  <a:cubicBezTo>
                    <a:pt x="32" y="22"/>
                    <a:pt x="29" y="29"/>
                    <a:pt x="23" y="31"/>
                  </a:cubicBezTo>
                  <a:cubicBezTo>
                    <a:pt x="17" y="33"/>
                    <a:pt x="11" y="29"/>
                    <a:pt x="9" y="23"/>
                  </a:cubicBezTo>
                  <a:cubicBezTo>
                    <a:pt x="7" y="17"/>
                    <a:pt x="10" y="11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124" name="标题 1"/>
          <p:cNvSpPr txBox="1"/>
          <p:nvPr/>
        </p:nvSpPr>
        <p:spPr>
          <a:xfrm>
            <a:off x="604838" y="4763"/>
            <a:ext cx="7910512" cy="4492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發掘問題</a:t>
            </a:r>
            <a:r>
              <a:rPr lang="en-US" altLang="zh-CN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現況分析</a:t>
            </a:r>
            <a:endParaRPr lang="zh-CN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125" name="群組 15"/>
          <p:cNvGrpSpPr/>
          <p:nvPr/>
        </p:nvGrpSpPr>
        <p:grpSpPr>
          <a:xfrm>
            <a:off x="2441575" y="1228725"/>
            <a:ext cx="4171950" cy="1933575"/>
            <a:chOff x="2076850" y="1762660"/>
            <a:chExt cx="5298495" cy="2246651"/>
          </a:xfrm>
        </p:grpSpPr>
        <p:sp>
          <p:nvSpPr>
            <p:cNvPr id="8" name="MH_Other_1"/>
            <p:cNvSpPr/>
            <p:nvPr>
              <p:custDataLst>
                <p:tags r:id="rId2"/>
              </p:custDataLst>
            </p:nvPr>
          </p:nvSpPr>
          <p:spPr>
            <a:xfrm>
              <a:off x="4262780" y="1762660"/>
              <a:ext cx="3112565" cy="1224969"/>
            </a:xfrm>
            <a:custGeom>
              <a:avLst/>
              <a:gdLst>
                <a:gd name="connsiteX0" fmla="*/ 1647823 w 1871661"/>
                <a:gd name="connsiteY0" fmla="*/ 0 h 736603"/>
                <a:gd name="connsiteX1" fmla="*/ 1871661 w 1871661"/>
                <a:gd name="connsiteY1" fmla="*/ 223839 h 736603"/>
                <a:gd name="connsiteX2" fmla="*/ 1647823 w 1871661"/>
                <a:gd name="connsiteY2" fmla="*/ 447677 h 736603"/>
                <a:gd name="connsiteX3" fmla="*/ 1647823 w 1871661"/>
                <a:gd name="connsiteY3" fmla="*/ 335758 h 736603"/>
                <a:gd name="connsiteX4" fmla="*/ 631046 w 1871661"/>
                <a:gd name="connsiteY4" fmla="*/ 335758 h 736603"/>
                <a:gd name="connsiteX5" fmla="*/ 631031 w 1871661"/>
                <a:gd name="connsiteY5" fmla="*/ 336555 h 736603"/>
                <a:gd name="connsiteX6" fmla="*/ 343503 w 1871661"/>
                <a:gd name="connsiteY6" fmla="*/ 451167 h 736603"/>
                <a:gd name="connsiteX7" fmla="*/ 223776 w 1871661"/>
                <a:gd name="connsiteY7" fmla="*/ 736603 h 736603"/>
                <a:gd name="connsiteX8" fmla="*/ 0 w 1871661"/>
                <a:gd name="connsiteY8" fmla="*/ 736603 h 736603"/>
                <a:gd name="connsiteX9" fmla="*/ 186688 w 1871661"/>
                <a:gd name="connsiteY9" fmla="*/ 291527 h 736603"/>
                <a:gd name="connsiteX10" fmla="*/ 511158 w 1871661"/>
                <a:gd name="connsiteY10" fmla="*/ 122982 h 736603"/>
                <a:gd name="connsiteX11" fmla="*/ 623886 w 1871661"/>
                <a:gd name="connsiteY11" fmla="*/ 113729 h 736603"/>
                <a:gd name="connsiteX12" fmla="*/ 623886 w 1871661"/>
                <a:gd name="connsiteY12" fmla="*/ 111919 h 736603"/>
                <a:gd name="connsiteX13" fmla="*/ 1647823 w 1871661"/>
                <a:gd name="connsiteY13" fmla="*/ 111919 h 73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1661" h="736603">
                  <a:moveTo>
                    <a:pt x="1647823" y="0"/>
                  </a:moveTo>
                  <a:lnTo>
                    <a:pt x="1871661" y="223839"/>
                  </a:lnTo>
                  <a:lnTo>
                    <a:pt x="1647823" y="447677"/>
                  </a:lnTo>
                  <a:lnTo>
                    <a:pt x="1647823" y="335758"/>
                  </a:lnTo>
                  <a:lnTo>
                    <a:pt x="631046" y="335758"/>
                  </a:lnTo>
                  <a:lnTo>
                    <a:pt x="631031" y="336555"/>
                  </a:lnTo>
                  <a:cubicBezTo>
                    <a:pt x="523694" y="334638"/>
                    <a:pt x="420088" y="375936"/>
                    <a:pt x="343503" y="451167"/>
                  </a:cubicBezTo>
                  <a:cubicBezTo>
                    <a:pt x="266917" y="526397"/>
                    <a:pt x="223776" y="629249"/>
                    <a:pt x="223776" y="736603"/>
                  </a:cubicBezTo>
                  <a:lnTo>
                    <a:pt x="0" y="736603"/>
                  </a:lnTo>
                  <a:cubicBezTo>
                    <a:pt x="0" y="569207"/>
                    <a:pt x="67269" y="408832"/>
                    <a:pt x="186688" y="291527"/>
                  </a:cubicBezTo>
                  <a:cubicBezTo>
                    <a:pt x="276253" y="203548"/>
                    <a:pt x="389515" y="145331"/>
                    <a:pt x="511158" y="122982"/>
                  </a:cubicBezTo>
                  <a:lnTo>
                    <a:pt x="623886" y="113729"/>
                  </a:lnTo>
                  <a:lnTo>
                    <a:pt x="623886" y="111919"/>
                  </a:lnTo>
                  <a:lnTo>
                    <a:pt x="1647823" y="1119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mpd="sng"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" name="MH_Other_2"/>
            <p:cNvSpPr/>
            <p:nvPr>
              <p:custDataLst>
                <p:tags r:id="rId3"/>
              </p:custDataLst>
            </p:nvPr>
          </p:nvSpPr>
          <p:spPr>
            <a:xfrm flipH="1">
              <a:off x="2076850" y="1762660"/>
              <a:ext cx="3112565" cy="1224969"/>
            </a:xfrm>
            <a:custGeom>
              <a:avLst/>
              <a:gdLst>
                <a:gd name="connsiteX0" fmla="*/ 1647823 w 1871661"/>
                <a:gd name="connsiteY0" fmla="*/ 0 h 736603"/>
                <a:gd name="connsiteX1" fmla="*/ 1871661 w 1871661"/>
                <a:gd name="connsiteY1" fmla="*/ 223839 h 736603"/>
                <a:gd name="connsiteX2" fmla="*/ 1647823 w 1871661"/>
                <a:gd name="connsiteY2" fmla="*/ 447677 h 736603"/>
                <a:gd name="connsiteX3" fmla="*/ 1647823 w 1871661"/>
                <a:gd name="connsiteY3" fmla="*/ 335758 h 736603"/>
                <a:gd name="connsiteX4" fmla="*/ 631046 w 1871661"/>
                <a:gd name="connsiteY4" fmla="*/ 335758 h 736603"/>
                <a:gd name="connsiteX5" fmla="*/ 631031 w 1871661"/>
                <a:gd name="connsiteY5" fmla="*/ 336555 h 736603"/>
                <a:gd name="connsiteX6" fmla="*/ 343503 w 1871661"/>
                <a:gd name="connsiteY6" fmla="*/ 451167 h 736603"/>
                <a:gd name="connsiteX7" fmla="*/ 223776 w 1871661"/>
                <a:gd name="connsiteY7" fmla="*/ 736603 h 736603"/>
                <a:gd name="connsiteX8" fmla="*/ 0 w 1871661"/>
                <a:gd name="connsiteY8" fmla="*/ 736603 h 736603"/>
                <a:gd name="connsiteX9" fmla="*/ 186688 w 1871661"/>
                <a:gd name="connsiteY9" fmla="*/ 291527 h 736603"/>
                <a:gd name="connsiteX10" fmla="*/ 511158 w 1871661"/>
                <a:gd name="connsiteY10" fmla="*/ 122982 h 736603"/>
                <a:gd name="connsiteX11" fmla="*/ 623886 w 1871661"/>
                <a:gd name="connsiteY11" fmla="*/ 113729 h 736603"/>
                <a:gd name="connsiteX12" fmla="*/ 623886 w 1871661"/>
                <a:gd name="connsiteY12" fmla="*/ 111919 h 736603"/>
                <a:gd name="connsiteX13" fmla="*/ 1647823 w 1871661"/>
                <a:gd name="connsiteY13" fmla="*/ 111919 h 73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1661" h="736603">
                  <a:moveTo>
                    <a:pt x="1647823" y="0"/>
                  </a:moveTo>
                  <a:lnTo>
                    <a:pt x="1871661" y="223839"/>
                  </a:lnTo>
                  <a:lnTo>
                    <a:pt x="1647823" y="447677"/>
                  </a:lnTo>
                  <a:lnTo>
                    <a:pt x="1647823" y="335758"/>
                  </a:lnTo>
                  <a:lnTo>
                    <a:pt x="631046" y="335758"/>
                  </a:lnTo>
                  <a:lnTo>
                    <a:pt x="631031" y="336555"/>
                  </a:lnTo>
                  <a:cubicBezTo>
                    <a:pt x="523694" y="334638"/>
                    <a:pt x="420088" y="375936"/>
                    <a:pt x="343503" y="451167"/>
                  </a:cubicBezTo>
                  <a:cubicBezTo>
                    <a:pt x="266917" y="526397"/>
                    <a:pt x="223776" y="629249"/>
                    <a:pt x="223776" y="736603"/>
                  </a:cubicBezTo>
                  <a:lnTo>
                    <a:pt x="0" y="736603"/>
                  </a:lnTo>
                  <a:cubicBezTo>
                    <a:pt x="0" y="569207"/>
                    <a:pt x="67269" y="408832"/>
                    <a:pt x="186688" y="291527"/>
                  </a:cubicBezTo>
                  <a:cubicBezTo>
                    <a:pt x="276253" y="203548"/>
                    <a:pt x="389515" y="145331"/>
                    <a:pt x="511158" y="122982"/>
                  </a:cubicBezTo>
                  <a:lnTo>
                    <a:pt x="623886" y="113729"/>
                  </a:lnTo>
                  <a:lnTo>
                    <a:pt x="623886" y="111919"/>
                  </a:lnTo>
                  <a:lnTo>
                    <a:pt x="1647823" y="111919"/>
                  </a:lnTo>
                  <a:close/>
                </a:path>
              </a:pathLst>
            </a:custGeom>
            <a:solidFill>
              <a:srgbClr val="84B5D5"/>
            </a:solidFill>
            <a:ln w="12700" cmpd="sng"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" name="MH_Other_3"/>
            <p:cNvSpPr/>
            <p:nvPr>
              <p:custDataLst>
                <p:tags r:id="rId4"/>
              </p:custDataLst>
            </p:nvPr>
          </p:nvSpPr>
          <p:spPr>
            <a:xfrm flipH="1" flipV="1">
              <a:off x="4103794" y="2971786"/>
              <a:ext cx="1085627" cy="1037525"/>
            </a:xfrm>
            <a:custGeom>
              <a:avLst/>
              <a:gdLst>
                <a:gd name="connsiteX0" fmla="*/ 0 w 1247775"/>
                <a:gd name="connsiteY0" fmla="*/ 623888 h 1247775"/>
                <a:gd name="connsiteX1" fmla="*/ 186688 w 1247775"/>
                <a:gd name="connsiteY1" fmla="*/ 178812 h 1247775"/>
                <a:gd name="connsiteX2" fmla="*/ 635026 w 1247775"/>
                <a:gd name="connsiteY2" fmla="*/ 100 h 1247775"/>
                <a:gd name="connsiteX3" fmla="*/ 631031 w 1247775"/>
                <a:gd name="connsiteY3" fmla="*/ 223840 h 1247775"/>
                <a:gd name="connsiteX4" fmla="*/ 343503 w 1247775"/>
                <a:gd name="connsiteY4" fmla="*/ 338452 h 1247775"/>
                <a:gd name="connsiteX5" fmla="*/ 223776 w 1247775"/>
                <a:gd name="connsiteY5" fmla="*/ 623888 h 1247775"/>
                <a:gd name="connsiteX6" fmla="*/ 0 w 1247775"/>
                <a:gd name="connsiteY6" fmla="*/ 623888 h 1247775"/>
                <a:gd name="connsiteX0-1" fmla="*/ 0 w 643003"/>
                <a:gd name="connsiteY0-2" fmla="*/ 623888 h 623888"/>
                <a:gd name="connsiteX1-3" fmla="*/ 186688 w 643003"/>
                <a:gd name="connsiteY1-4" fmla="*/ 178812 h 623888"/>
                <a:gd name="connsiteX2-5" fmla="*/ 635026 w 643003"/>
                <a:gd name="connsiteY2-6" fmla="*/ 100 h 623888"/>
                <a:gd name="connsiteX3-7" fmla="*/ 631031 w 643003"/>
                <a:gd name="connsiteY3-8" fmla="*/ 223840 h 623888"/>
                <a:gd name="connsiteX4-9" fmla="*/ 343503 w 643003"/>
                <a:gd name="connsiteY4-10" fmla="*/ 338452 h 623888"/>
                <a:gd name="connsiteX5-11" fmla="*/ 223776 w 643003"/>
                <a:gd name="connsiteY5-12" fmla="*/ 623888 h 623888"/>
                <a:gd name="connsiteX6-13" fmla="*/ 0 w 643003"/>
                <a:gd name="connsiteY6-14" fmla="*/ 623888 h 623888"/>
                <a:gd name="connsiteX0-15" fmla="*/ 0 w 649102"/>
                <a:gd name="connsiteY0-16" fmla="*/ 623888 h 623888"/>
                <a:gd name="connsiteX1-17" fmla="*/ 186688 w 649102"/>
                <a:gd name="connsiteY1-18" fmla="*/ 178812 h 623888"/>
                <a:gd name="connsiteX2-19" fmla="*/ 635026 w 649102"/>
                <a:gd name="connsiteY2-20" fmla="*/ 100 h 623888"/>
                <a:gd name="connsiteX3-21" fmla="*/ 631031 w 649102"/>
                <a:gd name="connsiteY3-22" fmla="*/ 223840 h 623888"/>
                <a:gd name="connsiteX4-23" fmla="*/ 343503 w 649102"/>
                <a:gd name="connsiteY4-24" fmla="*/ 338452 h 623888"/>
                <a:gd name="connsiteX5-25" fmla="*/ 223776 w 649102"/>
                <a:gd name="connsiteY5-26" fmla="*/ 623888 h 623888"/>
                <a:gd name="connsiteX6-27" fmla="*/ 0 w 649102"/>
                <a:gd name="connsiteY6-28" fmla="*/ 623888 h 623888"/>
                <a:gd name="connsiteX0-29" fmla="*/ 0 w 652814"/>
                <a:gd name="connsiteY0-30" fmla="*/ 623888 h 623888"/>
                <a:gd name="connsiteX1-31" fmla="*/ 186688 w 652814"/>
                <a:gd name="connsiteY1-32" fmla="*/ 178812 h 623888"/>
                <a:gd name="connsiteX2-33" fmla="*/ 635026 w 652814"/>
                <a:gd name="connsiteY2-34" fmla="*/ 100 h 623888"/>
                <a:gd name="connsiteX3-35" fmla="*/ 631031 w 652814"/>
                <a:gd name="connsiteY3-36" fmla="*/ 223840 h 623888"/>
                <a:gd name="connsiteX4-37" fmla="*/ 343503 w 652814"/>
                <a:gd name="connsiteY4-38" fmla="*/ 338452 h 623888"/>
                <a:gd name="connsiteX5-39" fmla="*/ 223776 w 652814"/>
                <a:gd name="connsiteY5-40" fmla="*/ 623888 h 623888"/>
                <a:gd name="connsiteX6-41" fmla="*/ 0 w 652814"/>
                <a:gd name="connsiteY6-42" fmla="*/ 623888 h 62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652814" h="623888">
                  <a:moveTo>
                    <a:pt x="0" y="623888"/>
                  </a:moveTo>
                  <a:cubicBezTo>
                    <a:pt x="0" y="456492"/>
                    <a:pt x="67269" y="296117"/>
                    <a:pt x="186688" y="178812"/>
                  </a:cubicBezTo>
                  <a:cubicBezTo>
                    <a:pt x="306107" y="61506"/>
                    <a:pt x="467657" y="-2889"/>
                    <a:pt x="635026" y="100"/>
                  </a:cubicBezTo>
                  <a:cubicBezTo>
                    <a:pt x="652744" y="69917"/>
                    <a:pt x="665701" y="156404"/>
                    <a:pt x="631031" y="223840"/>
                  </a:cubicBezTo>
                  <a:cubicBezTo>
                    <a:pt x="523694" y="221923"/>
                    <a:pt x="420088" y="263221"/>
                    <a:pt x="343503" y="338452"/>
                  </a:cubicBezTo>
                  <a:cubicBezTo>
                    <a:pt x="266917" y="413682"/>
                    <a:pt x="223776" y="516534"/>
                    <a:pt x="223776" y="623888"/>
                  </a:cubicBezTo>
                  <a:lnTo>
                    <a:pt x="0" y="623888"/>
                  </a:lnTo>
                  <a:close/>
                </a:path>
              </a:pathLst>
            </a:custGeom>
            <a:solidFill>
              <a:srgbClr val="84B5D5"/>
            </a:solidFill>
            <a:ln w="12700" cmpd="sng"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" name="MH_Other_4"/>
            <p:cNvSpPr/>
            <p:nvPr>
              <p:custDataLst>
                <p:tags r:id="rId5"/>
              </p:custDataLst>
            </p:nvPr>
          </p:nvSpPr>
          <p:spPr>
            <a:xfrm flipV="1">
              <a:off x="4262777" y="2971786"/>
              <a:ext cx="1085627" cy="1037525"/>
            </a:xfrm>
            <a:custGeom>
              <a:avLst/>
              <a:gdLst>
                <a:gd name="connsiteX0" fmla="*/ 0 w 1247775"/>
                <a:gd name="connsiteY0" fmla="*/ 623888 h 1247775"/>
                <a:gd name="connsiteX1" fmla="*/ 186688 w 1247775"/>
                <a:gd name="connsiteY1" fmla="*/ 178812 h 1247775"/>
                <a:gd name="connsiteX2" fmla="*/ 635026 w 1247775"/>
                <a:gd name="connsiteY2" fmla="*/ 100 h 1247775"/>
                <a:gd name="connsiteX3" fmla="*/ 631031 w 1247775"/>
                <a:gd name="connsiteY3" fmla="*/ 223840 h 1247775"/>
                <a:gd name="connsiteX4" fmla="*/ 343503 w 1247775"/>
                <a:gd name="connsiteY4" fmla="*/ 338452 h 1247775"/>
                <a:gd name="connsiteX5" fmla="*/ 223776 w 1247775"/>
                <a:gd name="connsiteY5" fmla="*/ 623888 h 1247775"/>
                <a:gd name="connsiteX6" fmla="*/ 0 w 1247775"/>
                <a:gd name="connsiteY6" fmla="*/ 623888 h 1247775"/>
                <a:gd name="connsiteX0-1" fmla="*/ 0 w 643003"/>
                <a:gd name="connsiteY0-2" fmla="*/ 623888 h 623888"/>
                <a:gd name="connsiteX1-3" fmla="*/ 186688 w 643003"/>
                <a:gd name="connsiteY1-4" fmla="*/ 178812 h 623888"/>
                <a:gd name="connsiteX2-5" fmla="*/ 635026 w 643003"/>
                <a:gd name="connsiteY2-6" fmla="*/ 100 h 623888"/>
                <a:gd name="connsiteX3-7" fmla="*/ 631031 w 643003"/>
                <a:gd name="connsiteY3-8" fmla="*/ 223840 h 623888"/>
                <a:gd name="connsiteX4-9" fmla="*/ 343503 w 643003"/>
                <a:gd name="connsiteY4-10" fmla="*/ 338452 h 623888"/>
                <a:gd name="connsiteX5-11" fmla="*/ 223776 w 643003"/>
                <a:gd name="connsiteY5-12" fmla="*/ 623888 h 623888"/>
                <a:gd name="connsiteX6-13" fmla="*/ 0 w 643003"/>
                <a:gd name="connsiteY6-14" fmla="*/ 623888 h 623888"/>
                <a:gd name="connsiteX0-15" fmla="*/ 0 w 649102"/>
                <a:gd name="connsiteY0-16" fmla="*/ 623888 h 623888"/>
                <a:gd name="connsiteX1-17" fmla="*/ 186688 w 649102"/>
                <a:gd name="connsiteY1-18" fmla="*/ 178812 h 623888"/>
                <a:gd name="connsiteX2-19" fmla="*/ 635026 w 649102"/>
                <a:gd name="connsiteY2-20" fmla="*/ 100 h 623888"/>
                <a:gd name="connsiteX3-21" fmla="*/ 631031 w 649102"/>
                <a:gd name="connsiteY3-22" fmla="*/ 223840 h 623888"/>
                <a:gd name="connsiteX4-23" fmla="*/ 343503 w 649102"/>
                <a:gd name="connsiteY4-24" fmla="*/ 338452 h 623888"/>
                <a:gd name="connsiteX5-25" fmla="*/ 223776 w 649102"/>
                <a:gd name="connsiteY5-26" fmla="*/ 623888 h 623888"/>
                <a:gd name="connsiteX6-27" fmla="*/ 0 w 649102"/>
                <a:gd name="connsiteY6-28" fmla="*/ 623888 h 623888"/>
                <a:gd name="connsiteX0-29" fmla="*/ 0 w 652814"/>
                <a:gd name="connsiteY0-30" fmla="*/ 623888 h 623888"/>
                <a:gd name="connsiteX1-31" fmla="*/ 186688 w 652814"/>
                <a:gd name="connsiteY1-32" fmla="*/ 178812 h 623888"/>
                <a:gd name="connsiteX2-33" fmla="*/ 635026 w 652814"/>
                <a:gd name="connsiteY2-34" fmla="*/ 100 h 623888"/>
                <a:gd name="connsiteX3-35" fmla="*/ 631031 w 652814"/>
                <a:gd name="connsiteY3-36" fmla="*/ 223840 h 623888"/>
                <a:gd name="connsiteX4-37" fmla="*/ 343503 w 652814"/>
                <a:gd name="connsiteY4-38" fmla="*/ 338452 h 623888"/>
                <a:gd name="connsiteX5-39" fmla="*/ 223776 w 652814"/>
                <a:gd name="connsiteY5-40" fmla="*/ 623888 h 623888"/>
                <a:gd name="connsiteX6-41" fmla="*/ 0 w 652814"/>
                <a:gd name="connsiteY6-42" fmla="*/ 623888 h 62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652814" h="623888">
                  <a:moveTo>
                    <a:pt x="0" y="623888"/>
                  </a:moveTo>
                  <a:cubicBezTo>
                    <a:pt x="0" y="456492"/>
                    <a:pt x="67269" y="296117"/>
                    <a:pt x="186688" y="178812"/>
                  </a:cubicBezTo>
                  <a:cubicBezTo>
                    <a:pt x="306107" y="61506"/>
                    <a:pt x="467657" y="-2889"/>
                    <a:pt x="635026" y="100"/>
                  </a:cubicBezTo>
                  <a:cubicBezTo>
                    <a:pt x="652744" y="69917"/>
                    <a:pt x="665701" y="156404"/>
                    <a:pt x="631031" y="223840"/>
                  </a:cubicBezTo>
                  <a:cubicBezTo>
                    <a:pt x="523694" y="221923"/>
                    <a:pt x="420088" y="263221"/>
                    <a:pt x="343503" y="338452"/>
                  </a:cubicBezTo>
                  <a:cubicBezTo>
                    <a:pt x="266917" y="413682"/>
                    <a:pt x="223776" y="516534"/>
                    <a:pt x="223776" y="623888"/>
                  </a:cubicBezTo>
                  <a:lnTo>
                    <a:pt x="0" y="62388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mpd="sng"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2" name="MH_SubTitle_1"/>
          <p:cNvSpPr txBox="1"/>
          <p:nvPr>
            <p:custDataLst>
              <p:tags r:id="rId6"/>
            </p:custDataLst>
          </p:nvPr>
        </p:nvSpPr>
        <p:spPr>
          <a:xfrm>
            <a:off x="6842125" y="1012825"/>
            <a:ext cx="2030413" cy="892175"/>
          </a:xfrm>
          <a:prstGeom prst="rect">
            <a:avLst/>
          </a:prstGeom>
          <a:noFill/>
        </p:spPr>
        <p:txBody>
          <a:bodyPr anchor="ctr"/>
          <a:lstStyle/>
          <a:p>
            <a:pPr marL="285750" marR="0" indent="-285750" defTabSz="457200">
              <a:lnSpc>
                <a:spcPct val="170000"/>
              </a:lnSpc>
              <a:buClrTx/>
              <a:buSzTx/>
              <a:buFontTx/>
              <a:defRPr/>
            </a:pPr>
            <a:r>
              <a:rPr kumimoji="1" lang="zh-CN" altLang="en-US" b="1" kern="1200" cap="none" spc="0" normalizeH="0" baseline="0" noProof="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電子合同已上線</a:t>
            </a:r>
            <a:endParaRPr kumimoji="1" lang="zh-CN" altLang="en-US" b="1" kern="1200" cap="none" spc="0" normalizeH="0" baseline="0" noProof="0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5127" name="MH_Text_1"/>
          <p:cNvSpPr txBox="1"/>
          <p:nvPr>
            <p:custDataLst>
              <p:tags r:id="rId7"/>
            </p:custDataLst>
          </p:nvPr>
        </p:nvSpPr>
        <p:spPr>
          <a:xfrm>
            <a:off x="5597525" y="1914525"/>
            <a:ext cx="3275013" cy="12477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Calibri" panose="020F0502020204030204" pitchFamily="34" charset="0"/>
              </a:rPr>
              <a:t>如何將在職人員的紙本合同轉化為電子合同？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Calibri" panose="020F0502020204030204" pitchFamily="34" charset="0"/>
              </a:rPr>
              <a:t>離職人員的勞動合同如何處理？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Calibri" panose="020F0502020204030204" pitchFamily="34" charset="0"/>
              </a:rPr>
              <a:t>電子檔如何存檔？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14" name="MH_SubTitle_2"/>
          <p:cNvSpPr txBox="1"/>
          <p:nvPr>
            <p:custDataLst>
              <p:tags r:id="rId8"/>
            </p:custDataLst>
          </p:nvPr>
        </p:nvSpPr>
        <p:spPr>
          <a:xfrm>
            <a:off x="412115" y="935355"/>
            <a:ext cx="2084388" cy="855663"/>
          </a:xfrm>
          <a:prstGeom prst="rect">
            <a:avLst/>
          </a:prstGeom>
          <a:noFill/>
        </p:spPr>
        <p:txBody>
          <a:bodyPr anchor="ctr"/>
          <a:lstStyle/>
          <a:p>
            <a:pPr marL="285750" marR="0" indent="-285750" defTabSz="457200">
              <a:lnSpc>
                <a:spcPct val="170000"/>
              </a:lnSpc>
              <a:buClrTx/>
              <a:buSzTx/>
              <a:buFontTx/>
              <a:defRPr/>
            </a:pPr>
            <a:r>
              <a:rPr kumimoji="1" lang="zh-CN" altLang="en-US" b="1" kern="1200" cap="none" spc="0" normalizeH="0" baseline="0" noProof="0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現有</a:t>
            </a:r>
            <a:r>
              <a:rPr kumimoji="1" lang="en-US" altLang="zh-CN" b="1" kern="1200" cap="none" spc="0" normalizeH="0" baseline="0" noProof="0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</a:t>
            </a:r>
            <a:r>
              <a:rPr kumimoji="1" lang="zh-CN" altLang="en-US" b="1" kern="1200" cap="none" spc="0" normalizeH="0" baseline="0" noProof="0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間檔案室</a:t>
            </a:r>
            <a:endParaRPr kumimoji="1" lang="zh-CN" altLang="en-US" b="1" kern="1200" cap="none" spc="0" normalizeH="0" baseline="0" noProof="0" dirty="0">
              <a:solidFill>
                <a:schemeClr val="accent5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5" name="MH_Text_1"/>
          <p:cNvSpPr txBox="1"/>
          <p:nvPr>
            <p:custDataLst>
              <p:tags r:id="rId9"/>
            </p:custDataLst>
          </p:nvPr>
        </p:nvSpPr>
        <p:spPr>
          <a:xfrm>
            <a:off x="547688" y="2047875"/>
            <a:ext cx="3273425" cy="1247775"/>
          </a:xfrm>
          <a:prstGeom prst="rect">
            <a:avLst/>
          </a:prstGeom>
          <a:noFill/>
        </p:spPr>
        <p:txBody>
          <a:bodyPr/>
          <a:lstStyle/>
          <a:p>
            <a:pPr marR="0" defTabSz="457200">
              <a:lnSpc>
                <a:spcPct val="160000"/>
              </a:lnSpc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TW" altLang="en-US" sz="1400" kern="1200" cap="none" spc="0" normalizeH="0" baseline="0" noProof="0" dirty="0"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截止</a:t>
            </a:r>
            <a:r>
              <a:rPr kumimoji="1" lang="en-US" altLang="zh-TW" sz="1400" kern="1200" cap="none" spc="0" normalizeH="0" baseline="0" noProof="0" dirty="0"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2019/8</a:t>
            </a:r>
            <a:r>
              <a:rPr kumimoji="1" lang="zh-TW" altLang="en-US" sz="1400" kern="1200" cap="none" spc="0" normalizeH="0" baseline="0" noProof="0" dirty="0"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，已將</a:t>
            </a:r>
            <a:r>
              <a:rPr kumimoji="1" lang="en-US" altLang="zh-TW" sz="1400" kern="1200" cap="none" spc="0" normalizeH="0" baseline="0" noProof="0" dirty="0"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3</a:t>
            </a:r>
            <a:r>
              <a:rPr kumimoji="1" lang="zh-TW" altLang="en-US" sz="1400" kern="1200" cap="none" spc="0" normalizeH="0" baseline="0" noProof="0" dirty="0"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間檔案室合併為</a:t>
            </a:r>
            <a:r>
              <a:rPr kumimoji="1" lang="en-US" altLang="zh-TW" sz="1400" kern="1200" cap="none" spc="0" normalizeH="0" baseline="0" noProof="0" dirty="0"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2</a:t>
            </a:r>
            <a:r>
              <a:rPr kumimoji="1" lang="zh-TW" altLang="en-US" sz="1400" kern="1200" cap="none" spc="0" normalizeH="0" baseline="0" noProof="0" dirty="0"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間</a:t>
            </a:r>
            <a:endParaRPr kumimoji="1" lang="en-US" altLang="zh-TW" sz="1400" kern="1200" cap="none" spc="0" normalizeH="0" baseline="0" noProof="0" dirty="0">
              <a:latin typeface="Calibri" panose="020F0502020204030204" pitchFamily="34" charset="0"/>
              <a:ea typeface="DFKai-SB" panose="03000509000000000000" pitchFamily="65" charset="-120"/>
              <a:cs typeface="+mn-cs"/>
            </a:endParaRPr>
          </a:p>
          <a:p>
            <a:pPr marR="0" defTabSz="457200">
              <a:lnSpc>
                <a:spcPct val="160000"/>
              </a:lnSpc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en-US" altLang="zh-TW" sz="1400" kern="1200" cap="none" spc="0" normalizeH="0" baseline="0" noProof="0" dirty="0"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2</a:t>
            </a:r>
            <a:r>
              <a:rPr kumimoji="1" lang="zh-TW" altLang="en-US" sz="1400" kern="1200" cap="none" spc="0" normalizeH="0" baseline="0" noProof="0" dirty="0">
                <a:latin typeface="Calibri" panose="020F0502020204030204" pitchFamily="34" charset="0"/>
                <a:ea typeface="DFKai-SB" panose="03000509000000000000" pitchFamily="65" charset="-120"/>
                <a:cs typeface="+mn-cs"/>
              </a:rPr>
              <a:t>樓檔案室存放離職合同，一樓檔案室存放在職合同</a:t>
            </a:r>
            <a:endParaRPr kumimoji="1" lang="zh-CN" altLang="en-US" sz="1400" kern="1200" cap="none" spc="0" normalizeH="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1925" y="4994910"/>
            <a:ext cx="6038850" cy="8001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Open Sans" pitchFamily="34" charset="0"/>
              </a:rPr>
              <a:t>檔案室空間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Open Sans" pitchFamily="34" charset="0"/>
              </a:rPr>
              <a:t>Release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Open Sans" pitchFamily="34" charset="0"/>
              </a:rPr>
              <a:t>規劃</a:t>
            </a:r>
            <a:endParaRPr kumimoji="1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7" name="Group 213"/>
          <p:cNvGrpSpPr/>
          <p:nvPr/>
        </p:nvGrpSpPr>
        <p:grpSpPr>
          <a:xfrm>
            <a:off x="1508760" y="4994909"/>
            <a:ext cx="932970" cy="800101"/>
            <a:chOff x="846137" y="3833813"/>
            <a:chExt cx="412750" cy="412750"/>
          </a:xfrm>
          <a:solidFill>
            <a:schemeClr val="bg1"/>
          </a:solidFill>
        </p:grpSpPr>
        <p:sp>
          <p:nvSpPr>
            <p:cNvPr id="19" name="Freeform 318"/>
            <p:cNvSpPr>
              <a:spLocks noEditPoints="1"/>
            </p:cNvSpPr>
            <p:nvPr/>
          </p:nvSpPr>
          <p:spPr bwMode="auto">
            <a:xfrm>
              <a:off x="846137" y="3833813"/>
              <a:ext cx="412750" cy="412750"/>
            </a:xfrm>
            <a:custGeom>
              <a:avLst/>
              <a:gdLst>
                <a:gd name="T0" fmla="*/ 476 w 548"/>
                <a:gd name="T1" fmla="*/ 72 h 548"/>
                <a:gd name="T2" fmla="*/ 216 w 548"/>
                <a:gd name="T3" fmla="*/ 72 h 548"/>
                <a:gd name="T4" fmla="*/ 190 w 548"/>
                <a:gd name="T5" fmla="*/ 300 h 548"/>
                <a:gd name="T6" fmla="*/ 14 w 548"/>
                <a:gd name="T7" fmla="*/ 477 h 548"/>
                <a:gd name="T8" fmla="*/ 14 w 548"/>
                <a:gd name="T9" fmla="*/ 525 h 548"/>
                <a:gd name="T10" fmla="*/ 23 w 548"/>
                <a:gd name="T11" fmla="*/ 534 h 548"/>
                <a:gd name="T12" fmla="*/ 71 w 548"/>
                <a:gd name="T13" fmla="*/ 534 h 548"/>
                <a:gd name="T14" fmla="*/ 248 w 548"/>
                <a:gd name="T15" fmla="*/ 358 h 548"/>
                <a:gd name="T16" fmla="*/ 476 w 548"/>
                <a:gd name="T17" fmla="*/ 332 h 548"/>
                <a:gd name="T18" fmla="*/ 476 w 548"/>
                <a:gd name="T19" fmla="*/ 72 h 548"/>
                <a:gd name="T20" fmla="*/ 440 w 548"/>
                <a:gd name="T21" fmla="*/ 296 h 548"/>
                <a:gd name="T22" fmla="*/ 252 w 548"/>
                <a:gd name="T23" fmla="*/ 296 h 548"/>
                <a:gd name="T24" fmla="*/ 252 w 548"/>
                <a:gd name="T25" fmla="*/ 108 h 548"/>
                <a:gd name="T26" fmla="*/ 440 w 548"/>
                <a:gd name="T27" fmla="*/ 108 h 548"/>
                <a:gd name="T28" fmla="*/ 440 w 548"/>
                <a:gd name="T29" fmla="*/ 29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8" h="548">
                  <a:moveTo>
                    <a:pt x="476" y="72"/>
                  </a:moveTo>
                  <a:cubicBezTo>
                    <a:pt x="404" y="0"/>
                    <a:pt x="288" y="0"/>
                    <a:pt x="216" y="72"/>
                  </a:cubicBezTo>
                  <a:cubicBezTo>
                    <a:pt x="154" y="134"/>
                    <a:pt x="145" y="229"/>
                    <a:pt x="190" y="300"/>
                  </a:cubicBezTo>
                  <a:cubicBezTo>
                    <a:pt x="14" y="477"/>
                    <a:pt x="14" y="477"/>
                    <a:pt x="14" y="477"/>
                  </a:cubicBezTo>
                  <a:cubicBezTo>
                    <a:pt x="0" y="490"/>
                    <a:pt x="0" y="512"/>
                    <a:pt x="14" y="525"/>
                  </a:cubicBezTo>
                  <a:cubicBezTo>
                    <a:pt x="23" y="534"/>
                    <a:pt x="23" y="534"/>
                    <a:pt x="23" y="534"/>
                  </a:cubicBezTo>
                  <a:cubicBezTo>
                    <a:pt x="36" y="548"/>
                    <a:pt x="58" y="548"/>
                    <a:pt x="71" y="534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319" y="403"/>
                    <a:pt x="414" y="394"/>
                    <a:pt x="476" y="332"/>
                  </a:cubicBezTo>
                  <a:cubicBezTo>
                    <a:pt x="548" y="260"/>
                    <a:pt x="548" y="144"/>
                    <a:pt x="476" y="72"/>
                  </a:cubicBezTo>
                  <a:close/>
                  <a:moveTo>
                    <a:pt x="440" y="296"/>
                  </a:moveTo>
                  <a:cubicBezTo>
                    <a:pt x="388" y="348"/>
                    <a:pt x="304" y="348"/>
                    <a:pt x="252" y="296"/>
                  </a:cubicBezTo>
                  <a:cubicBezTo>
                    <a:pt x="200" y="244"/>
                    <a:pt x="200" y="160"/>
                    <a:pt x="252" y="108"/>
                  </a:cubicBezTo>
                  <a:cubicBezTo>
                    <a:pt x="304" y="56"/>
                    <a:pt x="388" y="56"/>
                    <a:pt x="440" y="108"/>
                  </a:cubicBezTo>
                  <a:cubicBezTo>
                    <a:pt x="492" y="160"/>
                    <a:pt x="492" y="244"/>
                    <a:pt x="440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  <a:cs typeface="+mn-cs"/>
              </a:endParaRPr>
            </a:p>
          </p:txBody>
        </p:sp>
        <p:sp>
          <p:nvSpPr>
            <p:cNvPr id="20" name="Freeform 319"/>
            <p:cNvSpPr/>
            <p:nvPr/>
          </p:nvSpPr>
          <p:spPr bwMode="auto">
            <a:xfrm>
              <a:off x="1008062" y="3944938"/>
              <a:ext cx="196850" cy="23813"/>
            </a:xfrm>
            <a:custGeom>
              <a:avLst/>
              <a:gdLst>
                <a:gd name="T0" fmla="*/ 9 w 262"/>
                <a:gd name="T1" fmla="*/ 0 h 31"/>
                <a:gd name="T2" fmla="*/ 0 w 262"/>
                <a:gd name="T3" fmla="*/ 31 h 31"/>
                <a:gd name="T4" fmla="*/ 262 w 262"/>
                <a:gd name="T5" fmla="*/ 31 h 31"/>
                <a:gd name="T6" fmla="*/ 253 w 262"/>
                <a:gd name="T7" fmla="*/ 0 h 31"/>
                <a:gd name="T8" fmla="*/ 9 w 26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1">
                  <a:moveTo>
                    <a:pt x="9" y="0"/>
                  </a:moveTo>
                  <a:cubicBezTo>
                    <a:pt x="5" y="10"/>
                    <a:pt x="2" y="20"/>
                    <a:pt x="0" y="31"/>
                  </a:cubicBezTo>
                  <a:cubicBezTo>
                    <a:pt x="262" y="31"/>
                    <a:pt x="262" y="31"/>
                    <a:pt x="262" y="31"/>
                  </a:cubicBezTo>
                  <a:cubicBezTo>
                    <a:pt x="260" y="20"/>
                    <a:pt x="257" y="10"/>
                    <a:pt x="253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  <a:cs typeface="+mn-cs"/>
              </a:endParaRPr>
            </a:p>
          </p:txBody>
        </p:sp>
        <p:sp>
          <p:nvSpPr>
            <p:cNvPr id="21" name="Freeform 320"/>
            <p:cNvSpPr/>
            <p:nvPr/>
          </p:nvSpPr>
          <p:spPr bwMode="auto">
            <a:xfrm>
              <a:off x="1006475" y="3990975"/>
              <a:ext cx="200025" cy="23813"/>
            </a:xfrm>
            <a:custGeom>
              <a:avLst/>
              <a:gdLst>
                <a:gd name="T0" fmla="*/ 0 w 266"/>
                <a:gd name="T1" fmla="*/ 1 h 31"/>
                <a:gd name="T2" fmla="*/ 5 w 266"/>
                <a:gd name="T3" fmla="*/ 31 h 31"/>
                <a:gd name="T4" fmla="*/ 261 w 266"/>
                <a:gd name="T5" fmla="*/ 31 h 31"/>
                <a:gd name="T6" fmla="*/ 266 w 266"/>
                <a:gd name="T7" fmla="*/ 0 h 31"/>
                <a:gd name="T8" fmla="*/ 0 w 266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1">
                  <a:moveTo>
                    <a:pt x="0" y="1"/>
                  </a:moveTo>
                  <a:cubicBezTo>
                    <a:pt x="1" y="11"/>
                    <a:pt x="2" y="21"/>
                    <a:pt x="5" y="31"/>
                  </a:cubicBezTo>
                  <a:cubicBezTo>
                    <a:pt x="261" y="31"/>
                    <a:pt x="261" y="31"/>
                    <a:pt x="261" y="31"/>
                  </a:cubicBezTo>
                  <a:cubicBezTo>
                    <a:pt x="264" y="21"/>
                    <a:pt x="265" y="11"/>
                    <a:pt x="266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Microsoft YaHei UI" panose="020B050302020402020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708150" y="4204335"/>
            <a:ext cx="576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永久保存     可調取        可更新          合同內容準確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icture 2" descr="C:\Users\tiantian01.zhu\Desktop\檔案室圖片\IMG_328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425" y="1066800"/>
            <a:ext cx="3238500" cy="2428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3" descr="C:\Users\tiantian01.zhu\Desktop\檔案室圖片\IMG_32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1028700"/>
            <a:ext cx="3657600" cy="2466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Picture 4" descr="C:\Users\tiantian01.zhu\Desktop\檔案室圖片\IMG_329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3771900"/>
            <a:ext cx="3238500" cy="280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Picture 5" descr="C:\Users\tiantian01.zhu\Desktop\檔案室圖片\IMG_329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3771900"/>
            <a:ext cx="3657600" cy="280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文字方塊 5"/>
          <p:cNvSpPr txBox="1"/>
          <p:nvPr/>
        </p:nvSpPr>
        <p:spPr>
          <a:xfrm>
            <a:off x="1114425" y="371475"/>
            <a:ext cx="24955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檔案室現況</a:t>
            </a:r>
            <a:endParaRPr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動作按鈕: 首頁 6">
            <a:hlinkClick r:id="" action="ppaction://noaction" highlightClick="1"/>
          </p:cNvPr>
          <p:cNvSpPr/>
          <p:nvPr/>
        </p:nvSpPr>
        <p:spPr>
          <a:xfrm>
            <a:off x="7829550" y="203200"/>
            <a:ext cx="638175" cy="4953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圖片 3" descr="333333333333333333333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016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1"/>
          <p:cNvGrpSpPr>
            <a:grpSpLocks noChangeAspect="1"/>
          </p:cNvGrpSpPr>
          <p:nvPr/>
        </p:nvGrpSpPr>
        <p:grpSpPr bwMode="auto">
          <a:xfrm>
            <a:off x="233690" y="118795"/>
            <a:ext cx="409220" cy="266775"/>
            <a:chOff x="4838" y="1902"/>
            <a:chExt cx="497" cy="432"/>
          </a:xfrm>
          <a:solidFill>
            <a:schemeClr val="bg1"/>
          </a:solidFill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5001" y="1999"/>
              <a:ext cx="334" cy="335"/>
            </a:xfrm>
            <a:custGeom>
              <a:avLst/>
              <a:gdLst>
                <a:gd name="T0" fmla="*/ 9 w 80"/>
                <a:gd name="T1" fmla="*/ 19 h 80"/>
                <a:gd name="T2" fmla="*/ 10 w 80"/>
                <a:gd name="T3" fmla="*/ 26 h 80"/>
                <a:gd name="T4" fmla="*/ 5 w 80"/>
                <a:gd name="T5" fmla="*/ 27 h 80"/>
                <a:gd name="T6" fmla="*/ 0 w 80"/>
                <a:gd name="T7" fmla="*/ 31 h 80"/>
                <a:gd name="T8" fmla="*/ 3 w 80"/>
                <a:gd name="T9" fmla="*/ 37 h 80"/>
                <a:gd name="T10" fmla="*/ 7 w 80"/>
                <a:gd name="T11" fmla="*/ 42 h 80"/>
                <a:gd name="T12" fmla="*/ 3 w 80"/>
                <a:gd name="T13" fmla="*/ 46 h 80"/>
                <a:gd name="T14" fmla="*/ 1 w 80"/>
                <a:gd name="T15" fmla="*/ 52 h 80"/>
                <a:gd name="T16" fmla="*/ 7 w 80"/>
                <a:gd name="T17" fmla="*/ 56 h 80"/>
                <a:gd name="T18" fmla="*/ 11 w 80"/>
                <a:gd name="T19" fmla="*/ 57 h 80"/>
                <a:gd name="T20" fmla="*/ 11 w 80"/>
                <a:gd name="T21" fmla="*/ 63 h 80"/>
                <a:gd name="T22" fmla="*/ 13 w 80"/>
                <a:gd name="T23" fmla="*/ 70 h 80"/>
                <a:gd name="T24" fmla="*/ 19 w 80"/>
                <a:gd name="T25" fmla="*/ 70 h 80"/>
                <a:gd name="T26" fmla="*/ 25 w 80"/>
                <a:gd name="T27" fmla="*/ 70 h 80"/>
                <a:gd name="T28" fmla="*/ 27 w 80"/>
                <a:gd name="T29" fmla="*/ 74 h 80"/>
                <a:gd name="T30" fmla="*/ 31 w 80"/>
                <a:gd name="T31" fmla="*/ 79 h 80"/>
                <a:gd name="T32" fmla="*/ 37 w 80"/>
                <a:gd name="T33" fmla="*/ 76 h 80"/>
                <a:gd name="T34" fmla="*/ 42 w 80"/>
                <a:gd name="T35" fmla="*/ 73 h 80"/>
                <a:gd name="T36" fmla="*/ 46 w 80"/>
                <a:gd name="T37" fmla="*/ 76 h 80"/>
                <a:gd name="T38" fmla="*/ 52 w 80"/>
                <a:gd name="T39" fmla="*/ 78 h 80"/>
                <a:gd name="T40" fmla="*/ 56 w 80"/>
                <a:gd name="T41" fmla="*/ 73 h 80"/>
                <a:gd name="T42" fmla="*/ 58 w 80"/>
                <a:gd name="T43" fmla="*/ 67 h 80"/>
                <a:gd name="T44" fmla="*/ 63 w 80"/>
                <a:gd name="T45" fmla="*/ 68 h 80"/>
                <a:gd name="T46" fmla="*/ 69 w 80"/>
                <a:gd name="T47" fmla="*/ 67 h 80"/>
                <a:gd name="T48" fmla="*/ 70 w 80"/>
                <a:gd name="T49" fmla="*/ 60 h 80"/>
                <a:gd name="T50" fmla="*/ 69 w 80"/>
                <a:gd name="T51" fmla="*/ 54 h 80"/>
                <a:gd name="T52" fmla="*/ 74 w 80"/>
                <a:gd name="T53" fmla="*/ 53 h 80"/>
                <a:gd name="T54" fmla="*/ 79 w 80"/>
                <a:gd name="T55" fmla="*/ 48 h 80"/>
                <a:gd name="T56" fmla="*/ 76 w 80"/>
                <a:gd name="T57" fmla="*/ 42 h 80"/>
                <a:gd name="T58" fmla="*/ 72 w 80"/>
                <a:gd name="T59" fmla="*/ 37 h 80"/>
                <a:gd name="T60" fmla="*/ 76 w 80"/>
                <a:gd name="T61" fmla="*/ 34 h 80"/>
                <a:gd name="T62" fmla="*/ 78 w 80"/>
                <a:gd name="T63" fmla="*/ 27 h 80"/>
                <a:gd name="T64" fmla="*/ 73 w 80"/>
                <a:gd name="T65" fmla="*/ 24 h 80"/>
                <a:gd name="T66" fmla="*/ 67 w 80"/>
                <a:gd name="T67" fmla="*/ 21 h 80"/>
                <a:gd name="T68" fmla="*/ 68 w 80"/>
                <a:gd name="T69" fmla="*/ 16 h 80"/>
                <a:gd name="T70" fmla="*/ 67 w 80"/>
                <a:gd name="T71" fmla="*/ 10 h 80"/>
                <a:gd name="T72" fmla="*/ 60 w 80"/>
                <a:gd name="T73" fmla="*/ 9 h 80"/>
                <a:gd name="T74" fmla="*/ 54 w 80"/>
                <a:gd name="T75" fmla="*/ 10 h 80"/>
                <a:gd name="T76" fmla="*/ 52 w 80"/>
                <a:gd name="T77" fmla="*/ 5 h 80"/>
                <a:gd name="T78" fmla="*/ 48 w 80"/>
                <a:gd name="T79" fmla="*/ 0 h 80"/>
                <a:gd name="T80" fmla="*/ 42 w 80"/>
                <a:gd name="T81" fmla="*/ 3 h 80"/>
                <a:gd name="T82" fmla="*/ 37 w 80"/>
                <a:gd name="T83" fmla="*/ 7 h 80"/>
                <a:gd name="T84" fmla="*/ 33 w 80"/>
                <a:gd name="T85" fmla="*/ 3 h 80"/>
                <a:gd name="T86" fmla="*/ 27 w 80"/>
                <a:gd name="T87" fmla="*/ 1 h 80"/>
                <a:gd name="T88" fmla="*/ 23 w 80"/>
                <a:gd name="T89" fmla="*/ 7 h 80"/>
                <a:gd name="T90" fmla="*/ 21 w 80"/>
                <a:gd name="T91" fmla="*/ 13 h 80"/>
                <a:gd name="T92" fmla="*/ 16 w 80"/>
                <a:gd name="T93" fmla="*/ 11 h 80"/>
                <a:gd name="T94" fmla="*/ 10 w 80"/>
                <a:gd name="T95" fmla="*/ 13 h 80"/>
                <a:gd name="T96" fmla="*/ 9 w 80"/>
                <a:gd name="T97" fmla="*/ 19 h 80"/>
                <a:gd name="T98" fmla="*/ 32 w 80"/>
                <a:gd name="T99" fmla="*/ 18 h 80"/>
                <a:gd name="T100" fmla="*/ 62 w 80"/>
                <a:gd name="T101" fmla="*/ 33 h 80"/>
                <a:gd name="T102" fmla="*/ 47 w 80"/>
                <a:gd name="T103" fmla="*/ 62 h 80"/>
                <a:gd name="T104" fmla="*/ 18 w 80"/>
                <a:gd name="T105" fmla="*/ 47 h 80"/>
                <a:gd name="T106" fmla="*/ 32 w 80"/>
                <a:gd name="T107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0">
                  <a:moveTo>
                    <a:pt x="9" y="19"/>
                  </a:moveTo>
                  <a:cubicBezTo>
                    <a:pt x="11" y="21"/>
                    <a:pt x="10" y="25"/>
                    <a:pt x="10" y="26"/>
                  </a:cubicBezTo>
                  <a:cubicBezTo>
                    <a:pt x="9" y="27"/>
                    <a:pt x="7" y="27"/>
                    <a:pt x="5" y="27"/>
                  </a:cubicBezTo>
                  <a:cubicBezTo>
                    <a:pt x="3" y="26"/>
                    <a:pt x="1" y="28"/>
                    <a:pt x="0" y="31"/>
                  </a:cubicBezTo>
                  <a:cubicBezTo>
                    <a:pt x="0" y="34"/>
                    <a:pt x="1" y="37"/>
                    <a:pt x="3" y="37"/>
                  </a:cubicBezTo>
                  <a:cubicBezTo>
                    <a:pt x="5" y="38"/>
                    <a:pt x="7" y="41"/>
                    <a:pt x="7" y="42"/>
                  </a:cubicBezTo>
                  <a:cubicBezTo>
                    <a:pt x="7" y="44"/>
                    <a:pt x="5" y="45"/>
                    <a:pt x="3" y="46"/>
                  </a:cubicBezTo>
                  <a:cubicBezTo>
                    <a:pt x="1" y="47"/>
                    <a:pt x="0" y="49"/>
                    <a:pt x="1" y="52"/>
                  </a:cubicBezTo>
                  <a:cubicBezTo>
                    <a:pt x="2" y="55"/>
                    <a:pt x="4" y="57"/>
                    <a:pt x="7" y="56"/>
                  </a:cubicBezTo>
                  <a:cubicBezTo>
                    <a:pt x="9" y="55"/>
                    <a:pt x="11" y="56"/>
                    <a:pt x="11" y="57"/>
                  </a:cubicBezTo>
                  <a:cubicBezTo>
                    <a:pt x="12" y="58"/>
                    <a:pt x="13" y="62"/>
                    <a:pt x="11" y="63"/>
                  </a:cubicBezTo>
                  <a:cubicBezTo>
                    <a:pt x="10" y="65"/>
                    <a:pt x="10" y="68"/>
                    <a:pt x="13" y="70"/>
                  </a:cubicBezTo>
                  <a:cubicBezTo>
                    <a:pt x="15" y="72"/>
                    <a:pt x="18" y="72"/>
                    <a:pt x="19" y="70"/>
                  </a:cubicBezTo>
                  <a:cubicBezTo>
                    <a:pt x="20" y="69"/>
                    <a:pt x="24" y="69"/>
                    <a:pt x="25" y="70"/>
                  </a:cubicBezTo>
                  <a:cubicBezTo>
                    <a:pt x="27" y="70"/>
                    <a:pt x="27" y="72"/>
                    <a:pt x="27" y="74"/>
                  </a:cubicBezTo>
                  <a:cubicBezTo>
                    <a:pt x="26" y="76"/>
                    <a:pt x="28" y="78"/>
                    <a:pt x="31" y="79"/>
                  </a:cubicBezTo>
                  <a:cubicBezTo>
                    <a:pt x="34" y="80"/>
                    <a:pt x="37" y="79"/>
                    <a:pt x="37" y="76"/>
                  </a:cubicBezTo>
                  <a:cubicBezTo>
                    <a:pt x="37" y="74"/>
                    <a:pt x="41" y="73"/>
                    <a:pt x="42" y="73"/>
                  </a:cubicBezTo>
                  <a:cubicBezTo>
                    <a:pt x="43" y="72"/>
                    <a:pt x="45" y="74"/>
                    <a:pt x="46" y="76"/>
                  </a:cubicBezTo>
                  <a:cubicBezTo>
                    <a:pt x="46" y="78"/>
                    <a:pt x="49" y="79"/>
                    <a:pt x="52" y="78"/>
                  </a:cubicBezTo>
                  <a:cubicBezTo>
                    <a:pt x="55" y="77"/>
                    <a:pt x="56" y="75"/>
                    <a:pt x="56" y="73"/>
                  </a:cubicBezTo>
                  <a:cubicBezTo>
                    <a:pt x="55" y="71"/>
                    <a:pt x="57" y="68"/>
                    <a:pt x="58" y="67"/>
                  </a:cubicBezTo>
                  <a:cubicBezTo>
                    <a:pt x="59" y="66"/>
                    <a:pt x="61" y="67"/>
                    <a:pt x="63" y="68"/>
                  </a:cubicBezTo>
                  <a:cubicBezTo>
                    <a:pt x="65" y="70"/>
                    <a:pt x="67" y="69"/>
                    <a:pt x="69" y="67"/>
                  </a:cubicBezTo>
                  <a:cubicBezTo>
                    <a:pt x="71" y="65"/>
                    <a:pt x="72" y="62"/>
                    <a:pt x="70" y="60"/>
                  </a:cubicBezTo>
                  <a:cubicBezTo>
                    <a:pt x="69" y="59"/>
                    <a:pt x="69" y="55"/>
                    <a:pt x="69" y="54"/>
                  </a:cubicBezTo>
                  <a:cubicBezTo>
                    <a:pt x="70" y="53"/>
                    <a:pt x="72" y="52"/>
                    <a:pt x="74" y="53"/>
                  </a:cubicBezTo>
                  <a:cubicBezTo>
                    <a:pt x="76" y="53"/>
                    <a:pt x="78" y="51"/>
                    <a:pt x="79" y="48"/>
                  </a:cubicBezTo>
                  <a:cubicBezTo>
                    <a:pt x="80" y="45"/>
                    <a:pt x="78" y="43"/>
                    <a:pt x="76" y="42"/>
                  </a:cubicBezTo>
                  <a:cubicBezTo>
                    <a:pt x="74" y="42"/>
                    <a:pt x="72" y="38"/>
                    <a:pt x="72" y="37"/>
                  </a:cubicBezTo>
                  <a:cubicBezTo>
                    <a:pt x="72" y="36"/>
                    <a:pt x="74" y="34"/>
                    <a:pt x="76" y="34"/>
                  </a:cubicBezTo>
                  <a:cubicBezTo>
                    <a:pt x="78" y="33"/>
                    <a:pt x="79" y="30"/>
                    <a:pt x="78" y="27"/>
                  </a:cubicBezTo>
                  <a:cubicBezTo>
                    <a:pt x="77" y="25"/>
                    <a:pt x="75" y="23"/>
                    <a:pt x="73" y="24"/>
                  </a:cubicBezTo>
                  <a:cubicBezTo>
                    <a:pt x="71" y="24"/>
                    <a:pt x="67" y="22"/>
                    <a:pt x="67" y="21"/>
                  </a:cubicBezTo>
                  <a:cubicBezTo>
                    <a:pt x="66" y="20"/>
                    <a:pt x="66" y="18"/>
                    <a:pt x="68" y="16"/>
                  </a:cubicBezTo>
                  <a:cubicBezTo>
                    <a:pt x="69" y="15"/>
                    <a:pt x="69" y="12"/>
                    <a:pt x="67" y="10"/>
                  </a:cubicBezTo>
                  <a:cubicBezTo>
                    <a:pt x="64" y="8"/>
                    <a:pt x="61" y="8"/>
                    <a:pt x="60" y="9"/>
                  </a:cubicBezTo>
                  <a:cubicBezTo>
                    <a:pt x="59" y="11"/>
                    <a:pt x="55" y="10"/>
                    <a:pt x="54" y="10"/>
                  </a:cubicBezTo>
                  <a:cubicBezTo>
                    <a:pt x="52" y="9"/>
                    <a:pt x="52" y="7"/>
                    <a:pt x="52" y="5"/>
                  </a:cubicBezTo>
                  <a:cubicBezTo>
                    <a:pt x="53" y="3"/>
                    <a:pt x="51" y="1"/>
                    <a:pt x="48" y="0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5"/>
                    <a:pt x="38" y="7"/>
                    <a:pt x="37" y="7"/>
                  </a:cubicBezTo>
                  <a:cubicBezTo>
                    <a:pt x="36" y="7"/>
                    <a:pt x="34" y="5"/>
                    <a:pt x="33" y="3"/>
                  </a:cubicBezTo>
                  <a:cubicBezTo>
                    <a:pt x="33" y="1"/>
                    <a:pt x="30" y="1"/>
                    <a:pt x="27" y="1"/>
                  </a:cubicBezTo>
                  <a:cubicBezTo>
                    <a:pt x="24" y="2"/>
                    <a:pt x="23" y="5"/>
                    <a:pt x="23" y="7"/>
                  </a:cubicBezTo>
                  <a:cubicBezTo>
                    <a:pt x="24" y="9"/>
                    <a:pt x="22" y="12"/>
                    <a:pt x="21" y="13"/>
                  </a:cubicBezTo>
                  <a:cubicBezTo>
                    <a:pt x="20" y="13"/>
                    <a:pt x="18" y="13"/>
                    <a:pt x="16" y="11"/>
                  </a:cubicBezTo>
                  <a:cubicBezTo>
                    <a:pt x="15" y="10"/>
                    <a:pt x="12" y="11"/>
                    <a:pt x="10" y="13"/>
                  </a:cubicBezTo>
                  <a:cubicBezTo>
                    <a:pt x="8" y="15"/>
                    <a:pt x="7" y="18"/>
                    <a:pt x="9" y="19"/>
                  </a:cubicBezTo>
                  <a:close/>
                  <a:moveTo>
                    <a:pt x="32" y="18"/>
                  </a:moveTo>
                  <a:cubicBezTo>
                    <a:pt x="45" y="14"/>
                    <a:pt x="58" y="21"/>
                    <a:pt x="62" y="33"/>
                  </a:cubicBezTo>
                  <a:cubicBezTo>
                    <a:pt x="65" y="45"/>
                    <a:pt x="59" y="58"/>
                    <a:pt x="47" y="62"/>
                  </a:cubicBezTo>
                  <a:cubicBezTo>
                    <a:pt x="34" y="66"/>
                    <a:pt x="21" y="59"/>
                    <a:pt x="18" y="47"/>
                  </a:cubicBezTo>
                  <a:cubicBezTo>
                    <a:pt x="14" y="35"/>
                    <a:pt x="20" y="22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4838" y="1902"/>
              <a:ext cx="217" cy="214"/>
            </a:xfrm>
            <a:custGeom>
              <a:avLst/>
              <a:gdLst>
                <a:gd name="T0" fmla="*/ 6 w 52"/>
                <a:gd name="T1" fmla="*/ 12 h 51"/>
                <a:gd name="T2" fmla="*/ 7 w 52"/>
                <a:gd name="T3" fmla="*/ 16 h 51"/>
                <a:gd name="T4" fmla="*/ 4 w 52"/>
                <a:gd name="T5" fmla="*/ 17 h 51"/>
                <a:gd name="T6" fmla="*/ 1 w 52"/>
                <a:gd name="T7" fmla="*/ 20 h 51"/>
                <a:gd name="T8" fmla="*/ 3 w 52"/>
                <a:gd name="T9" fmla="*/ 24 h 51"/>
                <a:gd name="T10" fmla="*/ 5 w 52"/>
                <a:gd name="T11" fmla="*/ 27 h 51"/>
                <a:gd name="T12" fmla="*/ 3 w 52"/>
                <a:gd name="T13" fmla="*/ 29 h 51"/>
                <a:gd name="T14" fmla="*/ 1 w 52"/>
                <a:gd name="T15" fmla="*/ 33 h 51"/>
                <a:gd name="T16" fmla="*/ 5 w 52"/>
                <a:gd name="T17" fmla="*/ 36 h 51"/>
                <a:gd name="T18" fmla="*/ 8 w 52"/>
                <a:gd name="T19" fmla="*/ 36 h 51"/>
                <a:gd name="T20" fmla="*/ 8 w 52"/>
                <a:gd name="T21" fmla="*/ 41 h 51"/>
                <a:gd name="T22" fmla="*/ 9 w 52"/>
                <a:gd name="T23" fmla="*/ 45 h 51"/>
                <a:gd name="T24" fmla="*/ 13 w 52"/>
                <a:gd name="T25" fmla="*/ 45 h 51"/>
                <a:gd name="T26" fmla="*/ 17 w 52"/>
                <a:gd name="T27" fmla="*/ 45 h 51"/>
                <a:gd name="T28" fmla="*/ 18 w 52"/>
                <a:gd name="T29" fmla="*/ 48 h 51"/>
                <a:gd name="T30" fmla="*/ 21 w 52"/>
                <a:gd name="T31" fmla="*/ 51 h 51"/>
                <a:gd name="T32" fmla="*/ 25 w 52"/>
                <a:gd name="T33" fmla="*/ 49 h 51"/>
                <a:gd name="T34" fmla="*/ 28 w 52"/>
                <a:gd name="T35" fmla="*/ 47 h 51"/>
                <a:gd name="T36" fmla="*/ 30 w 52"/>
                <a:gd name="T37" fmla="*/ 49 h 51"/>
                <a:gd name="T38" fmla="*/ 34 w 52"/>
                <a:gd name="T39" fmla="*/ 50 h 51"/>
                <a:gd name="T40" fmla="*/ 37 w 52"/>
                <a:gd name="T41" fmla="*/ 47 h 51"/>
                <a:gd name="T42" fmla="*/ 38 w 52"/>
                <a:gd name="T43" fmla="*/ 43 h 51"/>
                <a:gd name="T44" fmla="*/ 41 w 52"/>
                <a:gd name="T45" fmla="*/ 44 h 51"/>
                <a:gd name="T46" fmla="*/ 45 w 52"/>
                <a:gd name="T47" fmla="*/ 43 h 51"/>
                <a:gd name="T48" fmla="*/ 46 w 52"/>
                <a:gd name="T49" fmla="*/ 39 h 51"/>
                <a:gd name="T50" fmla="*/ 45 w 52"/>
                <a:gd name="T51" fmla="*/ 35 h 51"/>
                <a:gd name="T52" fmla="*/ 48 w 52"/>
                <a:gd name="T53" fmla="*/ 34 h 51"/>
                <a:gd name="T54" fmla="*/ 51 w 52"/>
                <a:gd name="T55" fmla="*/ 31 h 51"/>
                <a:gd name="T56" fmla="*/ 50 w 52"/>
                <a:gd name="T57" fmla="*/ 27 h 51"/>
                <a:gd name="T58" fmla="*/ 47 w 52"/>
                <a:gd name="T59" fmla="*/ 24 h 51"/>
                <a:gd name="T60" fmla="*/ 49 w 52"/>
                <a:gd name="T61" fmla="*/ 22 h 51"/>
                <a:gd name="T62" fmla="*/ 51 w 52"/>
                <a:gd name="T63" fmla="*/ 18 h 51"/>
                <a:gd name="T64" fmla="*/ 47 w 52"/>
                <a:gd name="T65" fmla="*/ 15 h 51"/>
                <a:gd name="T66" fmla="*/ 44 w 52"/>
                <a:gd name="T67" fmla="*/ 13 h 51"/>
                <a:gd name="T68" fmla="*/ 44 w 52"/>
                <a:gd name="T69" fmla="*/ 10 h 51"/>
                <a:gd name="T70" fmla="*/ 43 w 52"/>
                <a:gd name="T71" fmla="*/ 6 h 51"/>
                <a:gd name="T72" fmla="*/ 39 w 52"/>
                <a:gd name="T73" fmla="*/ 6 h 51"/>
                <a:gd name="T74" fmla="*/ 35 w 52"/>
                <a:gd name="T75" fmla="*/ 6 h 51"/>
                <a:gd name="T76" fmla="*/ 34 w 52"/>
                <a:gd name="T77" fmla="*/ 3 h 51"/>
                <a:gd name="T78" fmla="*/ 32 w 52"/>
                <a:gd name="T79" fmla="*/ 0 h 51"/>
                <a:gd name="T80" fmla="*/ 28 w 52"/>
                <a:gd name="T81" fmla="*/ 2 h 51"/>
                <a:gd name="T82" fmla="*/ 24 w 52"/>
                <a:gd name="T83" fmla="*/ 4 h 51"/>
                <a:gd name="T84" fmla="*/ 22 w 52"/>
                <a:gd name="T85" fmla="*/ 2 h 51"/>
                <a:gd name="T86" fmla="*/ 18 w 52"/>
                <a:gd name="T87" fmla="*/ 1 h 51"/>
                <a:gd name="T88" fmla="*/ 16 w 52"/>
                <a:gd name="T89" fmla="*/ 4 h 51"/>
                <a:gd name="T90" fmla="*/ 14 w 52"/>
                <a:gd name="T91" fmla="*/ 8 h 51"/>
                <a:gd name="T92" fmla="*/ 11 w 52"/>
                <a:gd name="T93" fmla="*/ 7 h 51"/>
                <a:gd name="T94" fmla="*/ 7 w 52"/>
                <a:gd name="T95" fmla="*/ 8 h 51"/>
                <a:gd name="T96" fmla="*/ 6 w 52"/>
                <a:gd name="T97" fmla="*/ 12 h 51"/>
                <a:gd name="T98" fmla="*/ 22 w 52"/>
                <a:gd name="T99" fmla="*/ 11 h 51"/>
                <a:gd name="T100" fmla="*/ 40 w 52"/>
                <a:gd name="T101" fmla="*/ 21 h 51"/>
                <a:gd name="T102" fmla="*/ 31 w 52"/>
                <a:gd name="T103" fmla="*/ 40 h 51"/>
                <a:gd name="T104" fmla="*/ 12 w 52"/>
                <a:gd name="T105" fmla="*/ 30 h 51"/>
                <a:gd name="T106" fmla="*/ 22 w 52"/>
                <a:gd name="T10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1">
                  <a:moveTo>
                    <a:pt x="6" y="12"/>
                  </a:moveTo>
                  <a:cubicBezTo>
                    <a:pt x="7" y="13"/>
                    <a:pt x="7" y="16"/>
                    <a:pt x="7" y="16"/>
                  </a:cubicBezTo>
                  <a:cubicBezTo>
                    <a:pt x="7" y="17"/>
                    <a:pt x="5" y="18"/>
                    <a:pt x="4" y="17"/>
                  </a:cubicBezTo>
                  <a:cubicBezTo>
                    <a:pt x="3" y="17"/>
                    <a:pt x="1" y="18"/>
                    <a:pt x="1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4"/>
                    <a:pt x="5" y="26"/>
                    <a:pt x="5" y="27"/>
                  </a:cubicBezTo>
                  <a:cubicBezTo>
                    <a:pt x="5" y="28"/>
                    <a:pt x="4" y="29"/>
                    <a:pt x="3" y="29"/>
                  </a:cubicBezTo>
                  <a:cubicBezTo>
                    <a:pt x="1" y="30"/>
                    <a:pt x="1" y="32"/>
                    <a:pt x="1" y="33"/>
                  </a:cubicBezTo>
                  <a:cubicBezTo>
                    <a:pt x="2" y="35"/>
                    <a:pt x="4" y="36"/>
                    <a:pt x="5" y="36"/>
                  </a:cubicBezTo>
                  <a:cubicBezTo>
                    <a:pt x="6" y="36"/>
                    <a:pt x="8" y="36"/>
                    <a:pt x="8" y="36"/>
                  </a:cubicBezTo>
                  <a:cubicBezTo>
                    <a:pt x="8" y="37"/>
                    <a:pt x="9" y="40"/>
                    <a:pt x="8" y="41"/>
                  </a:cubicBezTo>
                  <a:cubicBezTo>
                    <a:pt x="7" y="42"/>
                    <a:pt x="7" y="43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4" y="44"/>
                    <a:pt x="16" y="44"/>
                    <a:pt x="17" y="45"/>
                  </a:cubicBezTo>
                  <a:cubicBezTo>
                    <a:pt x="18" y="45"/>
                    <a:pt x="18" y="46"/>
                    <a:pt x="18" y="48"/>
                  </a:cubicBezTo>
                  <a:cubicBezTo>
                    <a:pt x="18" y="49"/>
                    <a:pt x="19" y="50"/>
                    <a:pt x="21" y="51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5" y="48"/>
                    <a:pt x="27" y="47"/>
                    <a:pt x="28" y="47"/>
                  </a:cubicBezTo>
                  <a:cubicBezTo>
                    <a:pt x="29" y="47"/>
                    <a:pt x="30" y="48"/>
                    <a:pt x="30" y="49"/>
                  </a:cubicBezTo>
                  <a:cubicBezTo>
                    <a:pt x="30" y="50"/>
                    <a:pt x="32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6" y="45"/>
                    <a:pt x="38" y="43"/>
                    <a:pt x="38" y="43"/>
                  </a:cubicBezTo>
                  <a:cubicBezTo>
                    <a:pt x="39" y="42"/>
                    <a:pt x="40" y="43"/>
                    <a:pt x="41" y="44"/>
                  </a:cubicBezTo>
                  <a:cubicBezTo>
                    <a:pt x="42" y="45"/>
                    <a:pt x="44" y="44"/>
                    <a:pt x="45" y="43"/>
                  </a:cubicBezTo>
                  <a:cubicBezTo>
                    <a:pt x="47" y="42"/>
                    <a:pt x="47" y="40"/>
                    <a:pt x="46" y="39"/>
                  </a:cubicBezTo>
                  <a:cubicBezTo>
                    <a:pt x="45" y="38"/>
                    <a:pt x="45" y="35"/>
                    <a:pt x="45" y="35"/>
                  </a:cubicBezTo>
                  <a:cubicBezTo>
                    <a:pt x="46" y="34"/>
                    <a:pt x="47" y="34"/>
                    <a:pt x="48" y="34"/>
                  </a:cubicBezTo>
                  <a:cubicBezTo>
                    <a:pt x="50" y="34"/>
                    <a:pt x="51" y="33"/>
                    <a:pt x="51" y="31"/>
                  </a:cubicBezTo>
                  <a:cubicBezTo>
                    <a:pt x="52" y="29"/>
                    <a:pt x="51" y="27"/>
                    <a:pt x="50" y="27"/>
                  </a:cubicBezTo>
                  <a:cubicBezTo>
                    <a:pt x="48" y="27"/>
                    <a:pt x="47" y="25"/>
                    <a:pt x="47" y="24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1" y="21"/>
                    <a:pt x="51" y="19"/>
                    <a:pt x="51" y="18"/>
                  </a:cubicBezTo>
                  <a:cubicBezTo>
                    <a:pt x="50" y="16"/>
                    <a:pt x="49" y="15"/>
                    <a:pt x="47" y="15"/>
                  </a:cubicBezTo>
                  <a:cubicBezTo>
                    <a:pt x="46" y="16"/>
                    <a:pt x="44" y="14"/>
                    <a:pt x="44" y="13"/>
                  </a:cubicBezTo>
                  <a:cubicBezTo>
                    <a:pt x="43" y="13"/>
                    <a:pt x="43" y="11"/>
                    <a:pt x="44" y="10"/>
                  </a:cubicBezTo>
                  <a:cubicBezTo>
                    <a:pt x="45" y="9"/>
                    <a:pt x="45" y="8"/>
                    <a:pt x="43" y="6"/>
                  </a:cubicBezTo>
                  <a:cubicBezTo>
                    <a:pt x="42" y="5"/>
                    <a:pt x="40" y="5"/>
                    <a:pt x="39" y="6"/>
                  </a:cubicBezTo>
                  <a:cubicBezTo>
                    <a:pt x="38" y="7"/>
                    <a:pt x="36" y="7"/>
                    <a:pt x="35" y="6"/>
                  </a:cubicBezTo>
                  <a:cubicBezTo>
                    <a:pt x="34" y="6"/>
                    <a:pt x="34" y="5"/>
                    <a:pt x="34" y="3"/>
                  </a:cubicBezTo>
                  <a:cubicBezTo>
                    <a:pt x="35" y="2"/>
                    <a:pt x="33" y="1"/>
                    <a:pt x="32" y="0"/>
                  </a:cubicBezTo>
                  <a:cubicBezTo>
                    <a:pt x="30" y="0"/>
                    <a:pt x="28" y="1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4" y="4"/>
                    <a:pt x="23" y="3"/>
                    <a:pt x="22" y="2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6"/>
                    <a:pt x="15" y="8"/>
                    <a:pt x="14" y="8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8" y="7"/>
                    <a:pt x="7" y="8"/>
                  </a:cubicBezTo>
                  <a:cubicBezTo>
                    <a:pt x="6" y="10"/>
                    <a:pt x="5" y="11"/>
                    <a:pt x="6" y="12"/>
                  </a:cubicBezTo>
                  <a:close/>
                  <a:moveTo>
                    <a:pt x="22" y="11"/>
                  </a:moveTo>
                  <a:cubicBezTo>
                    <a:pt x="29" y="9"/>
                    <a:pt x="38" y="13"/>
                    <a:pt x="40" y="21"/>
                  </a:cubicBezTo>
                  <a:cubicBezTo>
                    <a:pt x="43" y="29"/>
                    <a:pt x="38" y="37"/>
                    <a:pt x="31" y="40"/>
                  </a:cubicBezTo>
                  <a:cubicBezTo>
                    <a:pt x="23" y="42"/>
                    <a:pt x="14" y="38"/>
                    <a:pt x="12" y="30"/>
                  </a:cubicBezTo>
                  <a:cubicBezTo>
                    <a:pt x="9" y="22"/>
                    <a:pt x="14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14"/>
            <p:cNvSpPr>
              <a:spLocks noEditPoints="1"/>
            </p:cNvSpPr>
            <p:nvPr/>
          </p:nvSpPr>
          <p:spPr bwMode="auto">
            <a:xfrm>
              <a:off x="4842" y="2116"/>
              <a:ext cx="163" cy="168"/>
            </a:xfrm>
            <a:custGeom>
              <a:avLst/>
              <a:gdLst>
                <a:gd name="T0" fmla="*/ 4 w 39"/>
                <a:gd name="T1" fmla="*/ 10 h 40"/>
                <a:gd name="T2" fmla="*/ 5 w 39"/>
                <a:gd name="T3" fmla="*/ 13 h 40"/>
                <a:gd name="T4" fmla="*/ 2 w 39"/>
                <a:gd name="T5" fmla="*/ 13 h 40"/>
                <a:gd name="T6" fmla="*/ 0 w 39"/>
                <a:gd name="T7" fmla="*/ 16 h 40"/>
                <a:gd name="T8" fmla="*/ 1 w 39"/>
                <a:gd name="T9" fmla="*/ 19 h 40"/>
                <a:gd name="T10" fmla="*/ 3 w 39"/>
                <a:gd name="T11" fmla="*/ 21 h 40"/>
                <a:gd name="T12" fmla="*/ 2 w 39"/>
                <a:gd name="T13" fmla="*/ 23 h 40"/>
                <a:gd name="T14" fmla="*/ 1 w 39"/>
                <a:gd name="T15" fmla="*/ 26 h 40"/>
                <a:gd name="T16" fmla="*/ 3 w 39"/>
                <a:gd name="T17" fmla="*/ 28 h 40"/>
                <a:gd name="T18" fmla="*/ 5 w 39"/>
                <a:gd name="T19" fmla="*/ 28 h 40"/>
                <a:gd name="T20" fmla="*/ 5 w 39"/>
                <a:gd name="T21" fmla="*/ 31 h 40"/>
                <a:gd name="T22" fmla="*/ 6 w 39"/>
                <a:gd name="T23" fmla="*/ 35 h 40"/>
                <a:gd name="T24" fmla="*/ 9 w 39"/>
                <a:gd name="T25" fmla="*/ 35 h 40"/>
                <a:gd name="T26" fmla="*/ 13 w 39"/>
                <a:gd name="T27" fmla="*/ 34 h 40"/>
                <a:gd name="T28" fmla="*/ 13 w 39"/>
                <a:gd name="T29" fmla="*/ 37 h 40"/>
                <a:gd name="T30" fmla="*/ 15 w 39"/>
                <a:gd name="T31" fmla="*/ 39 h 40"/>
                <a:gd name="T32" fmla="*/ 18 w 39"/>
                <a:gd name="T33" fmla="*/ 38 h 40"/>
                <a:gd name="T34" fmla="*/ 21 w 39"/>
                <a:gd name="T35" fmla="*/ 36 h 40"/>
                <a:gd name="T36" fmla="*/ 22 w 39"/>
                <a:gd name="T37" fmla="*/ 38 h 40"/>
                <a:gd name="T38" fmla="*/ 26 w 39"/>
                <a:gd name="T39" fmla="*/ 39 h 40"/>
                <a:gd name="T40" fmla="*/ 27 w 39"/>
                <a:gd name="T41" fmla="*/ 36 h 40"/>
                <a:gd name="T42" fmla="*/ 29 w 39"/>
                <a:gd name="T43" fmla="*/ 33 h 40"/>
                <a:gd name="T44" fmla="*/ 31 w 39"/>
                <a:gd name="T45" fmla="*/ 34 h 40"/>
                <a:gd name="T46" fmla="*/ 34 w 39"/>
                <a:gd name="T47" fmla="*/ 33 h 40"/>
                <a:gd name="T48" fmla="*/ 35 w 39"/>
                <a:gd name="T49" fmla="*/ 30 h 40"/>
                <a:gd name="T50" fmla="*/ 34 w 39"/>
                <a:gd name="T51" fmla="*/ 27 h 40"/>
                <a:gd name="T52" fmla="*/ 36 w 39"/>
                <a:gd name="T53" fmla="*/ 26 h 40"/>
                <a:gd name="T54" fmla="*/ 39 w 39"/>
                <a:gd name="T55" fmla="*/ 24 h 40"/>
                <a:gd name="T56" fmla="*/ 38 w 39"/>
                <a:gd name="T57" fmla="*/ 21 h 40"/>
                <a:gd name="T58" fmla="*/ 36 w 39"/>
                <a:gd name="T59" fmla="*/ 18 h 40"/>
                <a:gd name="T60" fmla="*/ 37 w 39"/>
                <a:gd name="T61" fmla="*/ 17 h 40"/>
                <a:gd name="T62" fmla="*/ 38 w 39"/>
                <a:gd name="T63" fmla="*/ 14 h 40"/>
                <a:gd name="T64" fmla="*/ 36 w 39"/>
                <a:gd name="T65" fmla="*/ 12 h 40"/>
                <a:gd name="T66" fmla="*/ 33 w 39"/>
                <a:gd name="T67" fmla="*/ 10 h 40"/>
                <a:gd name="T68" fmla="*/ 33 w 39"/>
                <a:gd name="T69" fmla="*/ 8 h 40"/>
                <a:gd name="T70" fmla="*/ 33 w 39"/>
                <a:gd name="T71" fmla="*/ 5 h 40"/>
                <a:gd name="T72" fmla="*/ 30 w 39"/>
                <a:gd name="T73" fmla="*/ 5 h 40"/>
                <a:gd name="T74" fmla="*/ 26 w 39"/>
                <a:gd name="T75" fmla="*/ 5 h 40"/>
                <a:gd name="T76" fmla="*/ 26 w 39"/>
                <a:gd name="T77" fmla="*/ 3 h 40"/>
                <a:gd name="T78" fmla="*/ 24 w 39"/>
                <a:gd name="T79" fmla="*/ 0 h 40"/>
                <a:gd name="T80" fmla="*/ 21 w 39"/>
                <a:gd name="T81" fmla="*/ 2 h 40"/>
                <a:gd name="T82" fmla="*/ 18 w 39"/>
                <a:gd name="T83" fmla="*/ 4 h 40"/>
                <a:gd name="T84" fmla="*/ 16 w 39"/>
                <a:gd name="T85" fmla="*/ 2 h 40"/>
                <a:gd name="T86" fmla="*/ 13 w 39"/>
                <a:gd name="T87" fmla="*/ 1 h 40"/>
                <a:gd name="T88" fmla="*/ 11 w 39"/>
                <a:gd name="T89" fmla="*/ 3 h 40"/>
                <a:gd name="T90" fmla="*/ 10 w 39"/>
                <a:gd name="T91" fmla="*/ 6 h 40"/>
                <a:gd name="T92" fmla="*/ 8 w 39"/>
                <a:gd name="T93" fmla="*/ 6 h 40"/>
                <a:gd name="T94" fmla="*/ 5 w 39"/>
                <a:gd name="T95" fmla="*/ 6 h 40"/>
                <a:gd name="T96" fmla="*/ 4 w 39"/>
                <a:gd name="T97" fmla="*/ 10 h 40"/>
                <a:gd name="T98" fmla="*/ 16 w 39"/>
                <a:gd name="T99" fmla="*/ 9 h 40"/>
                <a:gd name="T100" fmla="*/ 30 w 39"/>
                <a:gd name="T101" fmla="*/ 16 h 40"/>
                <a:gd name="T102" fmla="*/ 23 w 39"/>
                <a:gd name="T103" fmla="*/ 31 h 40"/>
                <a:gd name="T104" fmla="*/ 9 w 39"/>
                <a:gd name="T105" fmla="*/ 23 h 40"/>
                <a:gd name="T106" fmla="*/ 16 w 39"/>
                <a:gd name="T10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40">
                  <a:moveTo>
                    <a:pt x="4" y="10"/>
                  </a:moveTo>
                  <a:cubicBezTo>
                    <a:pt x="5" y="10"/>
                    <a:pt x="5" y="12"/>
                    <a:pt x="5" y="13"/>
                  </a:cubicBezTo>
                  <a:cubicBezTo>
                    <a:pt x="4" y="13"/>
                    <a:pt x="3" y="14"/>
                    <a:pt x="2" y="13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" y="19"/>
                    <a:pt x="3" y="20"/>
                    <a:pt x="3" y="21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1" y="23"/>
                    <a:pt x="0" y="24"/>
                    <a:pt x="1" y="26"/>
                  </a:cubicBezTo>
                  <a:cubicBezTo>
                    <a:pt x="1" y="27"/>
                    <a:pt x="2" y="28"/>
                    <a:pt x="3" y="28"/>
                  </a:cubicBezTo>
                  <a:cubicBezTo>
                    <a:pt x="4" y="27"/>
                    <a:pt x="5" y="28"/>
                    <a:pt x="5" y="28"/>
                  </a:cubicBezTo>
                  <a:cubicBezTo>
                    <a:pt x="6" y="29"/>
                    <a:pt x="6" y="31"/>
                    <a:pt x="5" y="31"/>
                  </a:cubicBezTo>
                  <a:cubicBezTo>
                    <a:pt x="5" y="32"/>
                    <a:pt x="5" y="34"/>
                    <a:pt x="6" y="35"/>
                  </a:cubicBezTo>
                  <a:cubicBezTo>
                    <a:pt x="7" y="35"/>
                    <a:pt x="9" y="36"/>
                    <a:pt x="9" y="35"/>
                  </a:cubicBezTo>
                  <a:cubicBezTo>
                    <a:pt x="10" y="34"/>
                    <a:pt x="12" y="34"/>
                    <a:pt x="13" y="34"/>
                  </a:cubicBezTo>
                  <a:cubicBezTo>
                    <a:pt x="13" y="35"/>
                    <a:pt x="13" y="36"/>
                    <a:pt x="13" y="37"/>
                  </a:cubicBezTo>
                  <a:cubicBezTo>
                    <a:pt x="13" y="38"/>
                    <a:pt x="14" y="39"/>
                    <a:pt x="15" y="39"/>
                  </a:cubicBezTo>
                  <a:cubicBezTo>
                    <a:pt x="17" y="40"/>
                    <a:pt x="18" y="39"/>
                    <a:pt x="18" y="38"/>
                  </a:cubicBezTo>
                  <a:cubicBezTo>
                    <a:pt x="18" y="37"/>
                    <a:pt x="20" y="36"/>
                    <a:pt x="21" y="36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3" y="39"/>
                    <a:pt x="24" y="39"/>
                    <a:pt x="26" y="39"/>
                  </a:cubicBezTo>
                  <a:cubicBezTo>
                    <a:pt x="27" y="38"/>
                    <a:pt x="28" y="37"/>
                    <a:pt x="27" y="36"/>
                  </a:cubicBezTo>
                  <a:cubicBezTo>
                    <a:pt x="27" y="35"/>
                    <a:pt x="28" y="33"/>
                    <a:pt x="29" y="33"/>
                  </a:cubicBezTo>
                  <a:cubicBezTo>
                    <a:pt x="29" y="33"/>
                    <a:pt x="30" y="33"/>
                    <a:pt x="31" y="34"/>
                  </a:cubicBezTo>
                  <a:cubicBezTo>
                    <a:pt x="32" y="34"/>
                    <a:pt x="33" y="34"/>
                    <a:pt x="34" y="33"/>
                  </a:cubicBezTo>
                  <a:cubicBezTo>
                    <a:pt x="35" y="32"/>
                    <a:pt x="35" y="31"/>
                    <a:pt x="35" y="30"/>
                  </a:cubicBezTo>
                  <a:cubicBezTo>
                    <a:pt x="34" y="29"/>
                    <a:pt x="34" y="27"/>
                    <a:pt x="34" y="27"/>
                  </a:cubicBezTo>
                  <a:cubicBezTo>
                    <a:pt x="34" y="26"/>
                    <a:pt x="35" y="26"/>
                    <a:pt x="36" y="26"/>
                  </a:cubicBezTo>
                  <a:cubicBezTo>
                    <a:pt x="38" y="26"/>
                    <a:pt x="39" y="25"/>
                    <a:pt x="39" y="24"/>
                  </a:cubicBezTo>
                  <a:cubicBezTo>
                    <a:pt x="39" y="23"/>
                    <a:pt x="39" y="21"/>
                    <a:pt x="38" y="21"/>
                  </a:cubicBezTo>
                  <a:cubicBezTo>
                    <a:pt x="37" y="21"/>
                    <a:pt x="36" y="19"/>
                    <a:pt x="36" y="18"/>
                  </a:cubicBezTo>
                  <a:cubicBezTo>
                    <a:pt x="36" y="18"/>
                    <a:pt x="36" y="17"/>
                    <a:pt x="37" y="17"/>
                  </a:cubicBezTo>
                  <a:cubicBezTo>
                    <a:pt x="38" y="16"/>
                    <a:pt x="39" y="15"/>
                    <a:pt x="38" y="14"/>
                  </a:cubicBezTo>
                  <a:cubicBezTo>
                    <a:pt x="38" y="12"/>
                    <a:pt x="37" y="11"/>
                    <a:pt x="36" y="12"/>
                  </a:cubicBezTo>
                  <a:cubicBezTo>
                    <a:pt x="35" y="12"/>
                    <a:pt x="33" y="11"/>
                    <a:pt x="33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4" y="7"/>
                    <a:pt x="34" y="6"/>
                    <a:pt x="33" y="5"/>
                  </a:cubicBezTo>
                  <a:cubicBezTo>
                    <a:pt x="32" y="4"/>
                    <a:pt x="30" y="4"/>
                    <a:pt x="30" y="5"/>
                  </a:cubicBezTo>
                  <a:cubicBezTo>
                    <a:pt x="29" y="5"/>
                    <a:pt x="27" y="5"/>
                    <a:pt x="26" y="5"/>
                  </a:cubicBezTo>
                  <a:cubicBezTo>
                    <a:pt x="26" y="5"/>
                    <a:pt x="26" y="4"/>
                    <a:pt x="26" y="3"/>
                  </a:cubicBezTo>
                  <a:cubicBezTo>
                    <a:pt x="26" y="2"/>
                    <a:pt x="25" y="1"/>
                    <a:pt x="24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0" y="3"/>
                    <a:pt x="19" y="3"/>
                    <a:pt x="18" y="4"/>
                  </a:cubicBezTo>
                  <a:cubicBezTo>
                    <a:pt x="18" y="4"/>
                    <a:pt x="17" y="3"/>
                    <a:pt x="16" y="2"/>
                  </a:cubicBezTo>
                  <a:cubicBezTo>
                    <a:pt x="16" y="1"/>
                    <a:pt x="15" y="0"/>
                    <a:pt x="13" y="1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2" y="4"/>
                    <a:pt x="11" y="6"/>
                    <a:pt x="10" y="6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4" y="9"/>
                    <a:pt x="4" y="10"/>
                  </a:cubicBezTo>
                  <a:close/>
                  <a:moveTo>
                    <a:pt x="16" y="9"/>
                  </a:moveTo>
                  <a:cubicBezTo>
                    <a:pt x="22" y="7"/>
                    <a:pt x="28" y="10"/>
                    <a:pt x="30" y="16"/>
                  </a:cubicBezTo>
                  <a:cubicBezTo>
                    <a:pt x="32" y="22"/>
                    <a:pt x="29" y="29"/>
                    <a:pt x="23" y="31"/>
                  </a:cubicBezTo>
                  <a:cubicBezTo>
                    <a:pt x="17" y="33"/>
                    <a:pt x="11" y="29"/>
                    <a:pt x="9" y="23"/>
                  </a:cubicBezTo>
                  <a:cubicBezTo>
                    <a:pt x="7" y="17"/>
                    <a:pt x="10" y="11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148" name="标题 1"/>
          <p:cNvSpPr txBox="1"/>
          <p:nvPr/>
        </p:nvSpPr>
        <p:spPr>
          <a:xfrm>
            <a:off x="604838" y="4763"/>
            <a:ext cx="7910512" cy="4492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研究對策</a:t>
            </a:r>
            <a:endParaRPr lang="zh-CN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057275" y="1089025"/>
          <a:ext cx="6990715" cy="40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701"/>
                <a:gridCol w="1515745"/>
                <a:gridCol w="4429455"/>
              </a:tblGrid>
              <a:tr h="334297">
                <a:tc>
                  <a:txBody>
                    <a:bodyPr/>
                    <a:lstStyle/>
                    <a:p>
                      <a:pPr algn="ctr"/>
                      <a:r>
                        <a:rPr lang="zh-CN" altLang="zh-TW" dirty="0"/>
                        <a:t>合同</a:t>
                      </a:r>
                      <a:endParaRPr lang="zh-CN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ym typeface="+mn-ea"/>
                        </a:rPr>
                        <a:t>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對策</a:t>
                      </a:r>
                      <a:endParaRPr lang="zh-TW" altLang="en-US" dirty="0"/>
                    </a:p>
                  </a:txBody>
                  <a:tcPr/>
                </a:tc>
              </a:tr>
              <a:tr h="593090">
                <a:tc rowSpan="4"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sz="14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在職合同</a:t>
                      </a:r>
                      <a:endParaRPr lang="zh-TW" altLang="en-US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初簽合同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</a:t>
                      </a: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月初已正式進行電子合同，人臉通過率</a:t>
                      </a: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91%</a:t>
                      </a:r>
                      <a:r>
                        <a:rPr lang="zh-CN" altLang="en-US" sz="11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（其餘</a:t>
                      </a:r>
                      <a:r>
                        <a:rPr lang="en-US" altLang="zh-CN" sz="11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9%</a:t>
                      </a:r>
                      <a:r>
                        <a:rPr lang="zh-CN" altLang="en-US" sz="11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因個人手機問題以及人臉相似度低無法進行電子合同）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</a:tr>
              <a:tr h="5994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人臉未通過人員簽訂紙本合同，通過掃描儀</a:t>
                      </a: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+</a:t>
                      </a: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文件命名的方式轉化為電子合同</a:t>
                      </a: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PDF</a:t>
                      </a: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檔</a:t>
                      </a:r>
                      <a:endParaRPr lang="en-US" altLang="zh-CN" sz="1400" kern="0" dirty="0" smtClean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</a:tr>
              <a:tr h="433705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續簽合同</a:t>
                      </a:r>
                      <a:endParaRPr lang="zh-TW" altLang="en-US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</a:t>
                      </a: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月初進行電子合同續簽簽訂</a:t>
                      </a:r>
                      <a:endParaRPr lang="en-US" altLang="zh-CN" sz="1400" kern="0" dirty="0" smtClean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</a:tr>
              <a:tr h="51435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歷史資料</a:t>
                      </a:r>
                      <a:endParaRPr lang="zh-TW" altLang="en-US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將現有人員的紙本合同通過掃描的方式變成電子檔，需</a:t>
                      </a: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IT</a:t>
                      </a: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開發資源庫</a:t>
                      </a:r>
                      <a:endParaRPr lang="zh-TW" altLang="en-US" sz="1400" kern="0" dirty="0" smtClean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endParaRPr lang="zh-TW" altLang="en-US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</a:tr>
              <a:tr h="63055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離職合同</a:t>
                      </a:r>
                      <a:endParaRPr lang="zh-TW" altLang="en-US" sz="1400" dirty="0" smtClean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>
                        <a:lnSpc>
                          <a:spcPct val="300000"/>
                        </a:lnSpc>
                      </a:pPr>
                      <a:endParaRPr lang="zh-TW" altLang="en-US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小於</a:t>
                      </a: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年合同</a:t>
                      </a:r>
                      <a:endParaRPr lang="zh-TW" altLang="en-US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離職小於</a:t>
                      </a: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年，將離職人員的紙本合同通過掃描變成電子檔</a:t>
                      </a:r>
                      <a:r>
                        <a:rPr lang="zh-CN" altLang="en-US" sz="11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（勞動合同法歸規定：合同至少保存</a:t>
                      </a:r>
                      <a:r>
                        <a:rPr lang="en-US" altLang="zh-CN" sz="11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CN" altLang="en-US" sz="11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年備查</a:t>
                      </a:r>
                      <a:r>
                        <a:rPr lang="zh-CN" altLang="en-US" sz="11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）</a:t>
                      </a:r>
                      <a:endParaRPr lang="en-US" altLang="zh-CN" sz="1400" kern="0" dirty="0" smtClean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</a:tr>
              <a:tr h="648843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大於</a:t>
                      </a: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年合同</a:t>
                      </a:r>
                      <a:endParaRPr lang="zh-TW" altLang="en-US" sz="1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離職大於</a:t>
                      </a:r>
                      <a:r>
                        <a:rPr lang="en-US" altLang="zh-CN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CN" altLang="en-US" sz="14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年，在確保離職合同中沒有在職人員合同的情況下，進行銷毀</a:t>
                      </a:r>
                      <a:r>
                        <a:rPr lang="zh-CN" altLang="en-US" sz="11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（需聯繫碎紙公司</a:t>
                      </a:r>
                      <a:r>
                        <a:rPr lang="zh-CN" altLang="en-US" sz="1100" kern="0" dirty="0" smtClean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）</a:t>
                      </a:r>
                      <a:endParaRPr lang="en-US" altLang="zh-CN" sz="1400" kern="0" dirty="0" smtClean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664335" y="5568315"/>
            <a:ext cx="5556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量大     盤點耗時長    佔用人力     佔儲存空間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1905"/>
            <a:ext cx="9144000" cy="501650"/>
            <a:chOff x="0" y="0"/>
            <a:chExt cx="14400" cy="790"/>
          </a:xfrm>
        </p:grpSpPr>
        <p:pic>
          <p:nvPicPr>
            <p:cNvPr id="8194" name="圖片 3" descr="3333333333333333333333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4400" cy="79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" name="组合 2"/>
            <p:cNvGrpSpPr/>
            <p:nvPr/>
          </p:nvGrpSpPr>
          <p:grpSpPr>
            <a:xfrm>
              <a:off x="368" y="8"/>
              <a:ext cx="13041" cy="706"/>
              <a:chOff x="368" y="8"/>
              <a:chExt cx="13041" cy="706"/>
            </a:xfrm>
          </p:grpSpPr>
          <p:grpSp>
            <p:nvGrpSpPr>
              <p:cNvPr id="2" name="Group 11"/>
              <p:cNvGrpSpPr>
                <a:grpSpLocks noChangeAspect="1"/>
              </p:cNvGrpSpPr>
              <p:nvPr/>
            </p:nvGrpSpPr>
            <p:grpSpPr bwMode="auto">
              <a:xfrm>
                <a:off x="368" y="187"/>
                <a:ext cx="644" cy="420"/>
                <a:chOff x="4838" y="1902"/>
                <a:chExt cx="497" cy="432"/>
              </a:xfrm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" name="Freeform 12"/>
                <p:cNvSpPr>
                  <a:spLocks noEditPoints="1"/>
                </p:cNvSpPr>
                <p:nvPr/>
              </p:nvSpPr>
              <p:spPr bwMode="auto">
                <a:xfrm>
                  <a:off x="5001" y="1999"/>
                  <a:ext cx="334" cy="335"/>
                </a:xfrm>
                <a:custGeom>
                  <a:avLst/>
                  <a:gdLst>
                    <a:gd name="T0" fmla="*/ 9 w 80"/>
                    <a:gd name="T1" fmla="*/ 19 h 80"/>
                    <a:gd name="T2" fmla="*/ 10 w 80"/>
                    <a:gd name="T3" fmla="*/ 26 h 80"/>
                    <a:gd name="T4" fmla="*/ 5 w 80"/>
                    <a:gd name="T5" fmla="*/ 27 h 80"/>
                    <a:gd name="T6" fmla="*/ 0 w 80"/>
                    <a:gd name="T7" fmla="*/ 31 h 80"/>
                    <a:gd name="T8" fmla="*/ 3 w 80"/>
                    <a:gd name="T9" fmla="*/ 37 h 80"/>
                    <a:gd name="T10" fmla="*/ 7 w 80"/>
                    <a:gd name="T11" fmla="*/ 42 h 80"/>
                    <a:gd name="T12" fmla="*/ 3 w 80"/>
                    <a:gd name="T13" fmla="*/ 46 h 80"/>
                    <a:gd name="T14" fmla="*/ 1 w 80"/>
                    <a:gd name="T15" fmla="*/ 52 h 80"/>
                    <a:gd name="T16" fmla="*/ 7 w 80"/>
                    <a:gd name="T17" fmla="*/ 56 h 80"/>
                    <a:gd name="T18" fmla="*/ 11 w 80"/>
                    <a:gd name="T19" fmla="*/ 57 h 80"/>
                    <a:gd name="T20" fmla="*/ 11 w 80"/>
                    <a:gd name="T21" fmla="*/ 63 h 80"/>
                    <a:gd name="T22" fmla="*/ 13 w 80"/>
                    <a:gd name="T23" fmla="*/ 70 h 80"/>
                    <a:gd name="T24" fmla="*/ 19 w 80"/>
                    <a:gd name="T25" fmla="*/ 70 h 80"/>
                    <a:gd name="T26" fmla="*/ 25 w 80"/>
                    <a:gd name="T27" fmla="*/ 70 h 80"/>
                    <a:gd name="T28" fmla="*/ 27 w 80"/>
                    <a:gd name="T29" fmla="*/ 74 h 80"/>
                    <a:gd name="T30" fmla="*/ 31 w 80"/>
                    <a:gd name="T31" fmla="*/ 79 h 80"/>
                    <a:gd name="T32" fmla="*/ 37 w 80"/>
                    <a:gd name="T33" fmla="*/ 76 h 80"/>
                    <a:gd name="T34" fmla="*/ 42 w 80"/>
                    <a:gd name="T35" fmla="*/ 73 h 80"/>
                    <a:gd name="T36" fmla="*/ 46 w 80"/>
                    <a:gd name="T37" fmla="*/ 76 h 80"/>
                    <a:gd name="T38" fmla="*/ 52 w 80"/>
                    <a:gd name="T39" fmla="*/ 78 h 80"/>
                    <a:gd name="T40" fmla="*/ 56 w 80"/>
                    <a:gd name="T41" fmla="*/ 73 h 80"/>
                    <a:gd name="T42" fmla="*/ 58 w 80"/>
                    <a:gd name="T43" fmla="*/ 67 h 80"/>
                    <a:gd name="T44" fmla="*/ 63 w 80"/>
                    <a:gd name="T45" fmla="*/ 68 h 80"/>
                    <a:gd name="T46" fmla="*/ 69 w 80"/>
                    <a:gd name="T47" fmla="*/ 67 h 80"/>
                    <a:gd name="T48" fmla="*/ 70 w 80"/>
                    <a:gd name="T49" fmla="*/ 60 h 80"/>
                    <a:gd name="T50" fmla="*/ 69 w 80"/>
                    <a:gd name="T51" fmla="*/ 54 h 80"/>
                    <a:gd name="T52" fmla="*/ 74 w 80"/>
                    <a:gd name="T53" fmla="*/ 53 h 80"/>
                    <a:gd name="T54" fmla="*/ 79 w 80"/>
                    <a:gd name="T55" fmla="*/ 48 h 80"/>
                    <a:gd name="T56" fmla="*/ 76 w 80"/>
                    <a:gd name="T57" fmla="*/ 42 h 80"/>
                    <a:gd name="T58" fmla="*/ 72 w 80"/>
                    <a:gd name="T59" fmla="*/ 37 h 80"/>
                    <a:gd name="T60" fmla="*/ 76 w 80"/>
                    <a:gd name="T61" fmla="*/ 34 h 80"/>
                    <a:gd name="T62" fmla="*/ 78 w 80"/>
                    <a:gd name="T63" fmla="*/ 27 h 80"/>
                    <a:gd name="T64" fmla="*/ 73 w 80"/>
                    <a:gd name="T65" fmla="*/ 24 h 80"/>
                    <a:gd name="T66" fmla="*/ 67 w 80"/>
                    <a:gd name="T67" fmla="*/ 21 h 80"/>
                    <a:gd name="T68" fmla="*/ 68 w 80"/>
                    <a:gd name="T69" fmla="*/ 16 h 80"/>
                    <a:gd name="T70" fmla="*/ 67 w 80"/>
                    <a:gd name="T71" fmla="*/ 10 h 80"/>
                    <a:gd name="T72" fmla="*/ 60 w 80"/>
                    <a:gd name="T73" fmla="*/ 9 h 80"/>
                    <a:gd name="T74" fmla="*/ 54 w 80"/>
                    <a:gd name="T75" fmla="*/ 10 h 80"/>
                    <a:gd name="T76" fmla="*/ 52 w 80"/>
                    <a:gd name="T77" fmla="*/ 5 h 80"/>
                    <a:gd name="T78" fmla="*/ 48 w 80"/>
                    <a:gd name="T79" fmla="*/ 0 h 80"/>
                    <a:gd name="T80" fmla="*/ 42 w 80"/>
                    <a:gd name="T81" fmla="*/ 3 h 80"/>
                    <a:gd name="T82" fmla="*/ 37 w 80"/>
                    <a:gd name="T83" fmla="*/ 7 h 80"/>
                    <a:gd name="T84" fmla="*/ 33 w 80"/>
                    <a:gd name="T85" fmla="*/ 3 h 80"/>
                    <a:gd name="T86" fmla="*/ 27 w 80"/>
                    <a:gd name="T87" fmla="*/ 1 h 80"/>
                    <a:gd name="T88" fmla="*/ 23 w 80"/>
                    <a:gd name="T89" fmla="*/ 7 h 80"/>
                    <a:gd name="T90" fmla="*/ 21 w 80"/>
                    <a:gd name="T91" fmla="*/ 13 h 80"/>
                    <a:gd name="T92" fmla="*/ 16 w 80"/>
                    <a:gd name="T93" fmla="*/ 11 h 80"/>
                    <a:gd name="T94" fmla="*/ 10 w 80"/>
                    <a:gd name="T95" fmla="*/ 13 h 80"/>
                    <a:gd name="T96" fmla="*/ 9 w 80"/>
                    <a:gd name="T97" fmla="*/ 19 h 80"/>
                    <a:gd name="T98" fmla="*/ 32 w 80"/>
                    <a:gd name="T99" fmla="*/ 18 h 80"/>
                    <a:gd name="T100" fmla="*/ 62 w 80"/>
                    <a:gd name="T101" fmla="*/ 33 h 80"/>
                    <a:gd name="T102" fmla="*/ 47 w 80"/>
                    <a:gd name="T103" fmla="*/ 62 h 80"/>
                    <a:gd name="T104" fmla="*/ 18 w 80"/>
                    <a:gd name="T105" fmla="*/ 47 h 80"/>
                    <a:gd name="T106" fmla="*/ 32 w 80"/>
                    <a:gd name="T107" fmla="*/ 1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0" h="80">
                      <a:moveTo>
                        <a:pt x="9" y="19"/>
                      </a:moveTo>
                      <a:cubicBezTo>
                        <a:pt x="11" y="21"/>
                        <a:pt x="10" y="25"/>
                        <a:pt x="10" y="26"/>
                      </a:cubicBezTo>
                      <a:cubicBezTo>
                        <a:pt x="9" y="27"/>
                        <a:pt x="7" y="27"/>
                        <a:pt x="5" y="27"/>
                      </a:cubicBezTo>
                      <a:cubicBezTo>
                        <a:pt x="3" y="26"/>
                        <a:pt x="1" y="28"/>
                        <a:pt x="0" y="31"/>
                      </a:cubicBezTo>
                      <a:cubicBezTo>
                        <a:pt x="0" y="34"/>
                        <a:pt x="1" y="37"/>
                        <a:pt x="3" y="37"/>
                      </a:cubicBezTo>
                      <a:cubicBezTo>
                        <a:pt x="5" y="38"/>
                        <a:pt x="7" y="41"/>
                        <a:pt x="7" y="42"/>
                      </a:cubicBezTo>
                      <a:cubicBezTo>
                        <a:pt x="7" y="44"/>
                        <a:pt x="5" y="45"/>
                        <a:pt x="3" y="46"/>
                      </a:cubicBezTo>
                      <a:cubicBezTo>
                        <a:pt x="1" y="47"/>
                        <a:pt x="0" y="49"/>
                        <a:pt x="1" y="52"/>
                      </a:cubicBezTo>
                      <a:cubicBezTo>
                        <a:pt x="2" y="55"/>
                        <a:pt x="4" y="57"/>
                        <a:pt x="7" y="56"/>
                      </a:cubicBezTo>
                      <a:cubicBezTo>
                        <a:pt x="9" y="55"/>
                        <a:pt x="11" y="56"/>
                        <a:pt x="11" y="57"/>
                      </a:cubicBezTo>
                      <a:cubicBezTo>
                        <a:pt x="12" y="58"/>
                        <a:pt x="13" y="62"/>
                        <a:pt x="11" y="63"/>
                      </a:cubicBezTo>
                      <a:cubicBezTo>
                        <a:pt x="10" y="65"/>
                        <a:pt x="10" y="68"/>
                        <a:pt x="13" y="70"/>
                      </a:cubicBezTo>
                      <a:cubicBezTo>
                        <a:pt x="15" y="72"/>
                        <a:pt x="18" y="72"/>
                        <a:pt x="19" y="70"/>
                      </a:cubicBezTo>
                      <a:cubicBezTo>
                        <a:pt x="20" y="69"/>
                        <a:pt x="24" y="69"/>
                        <a:pt x="25" y="70"/>
                      </a:cubicBezTo>
                      <a:cubicBezTo>
                        <a:pt x="27" y="70"/>
                        <a:pt x="27" y="72"/>
                        <a:pt x="27" y="74"/>
                      </a:cubicBezTo>
                      <a:cubicBezTo>
                        <a:pt x="26" y="76"/>
                        <a:pt x="28" y="78"/>
                        <a:pt x="31" y="79"/>
                      </a:cubicBezTo>
                      <a:cubicBezTo>
                        <a:pt x="34" y="80"/>
                        <a:pt x="37" y="79"/>
                        <a:pt x="37" y="76"/>
                      </a:cubicBezTo>
                      <a:cubicBezTo>
                        <a:pt x="37" y="74"/>
                        <a:pt x="41" y="73"/>
                        <a:pt x="42" y="73"/>
                      </a:cubicBezTo>
                      <a:cubicBezTo>
                        <a:pt x="43" y="72"/>
                        <a:pt x="45" y="74"/>
                        <a:pt x="46" y="76"/>
                      </a:cubicBezTo>
                      <a:cubicBezTo>
                        <a:pt x="46" y="78"/>
                        <a:pt x="49" y="79"/>
                        <a:pt x="52" y="78"/>
                      </a:cubicBezTo>
                      <a:cubicBezTo>
                        <a:pt x="55" y="77"/>
                        <a:pt x="56" y="75"/>
                        <a:pt x="56" y="73"/>
                      </a:cubicBezTo>
                      <a:cubicBezTo>
                        <a:pt x="55" y="71"/>
                        <a:pt x="57" y="68"/>
                        <a:pt x="58" y="67"/>
                      </a:cubicBezTo>
                      <a:cubicBezTo>
                        <a:pt x="59" y="66"/>
                        <a:pt x="61" y="67"/>
                        <a:pt x="63" y="68"/>
                      </a:cubicBezTo>
                      <a:cubicBezTo>
                        <a:pt x="65" y="70"/>
                        <a:pt x="67" y="69"/>
                        <a:pt x="69" y="67"/>
                      </a:cubicBezTo>
                      <a:cubicBezTo>
                        <a:pt x="71" y="65"/>
                        <a:pt x="72" y="62"/>
                        <a:pt x="70" y="60"/>
                      </a:cubicBezTo>
                      <a:cubicBezTo>
                        <a:pt x="69" y="59"/>
                        <a:pt x="69" y="55"/>
                        <a:pt x="69" y="54"/>
                      </a:cubicBezTo>
                      <a:cubicBezTo>
                        <a:pt x="70" y="53"/>
                        <a:pt x="72" y="52"/>
                        <a:pt x="74" y="53"/>
                      </a:cubicBezTo>
                      <a:cubicBezTo>
                        <a:pt x="76" y="53"/>
                        <a:pt x="78" y="51"/>
                        <a:pt x="79" y="48"/>
                      </a:cubicBezTo>
                      <a:cubicBezTo>
                        <a:pt x="80" y="45"/>
                        <a:pt x="78" y="43"/>
                        <a:pt x="76" y="42"/>
                      </a:cubicBezTo>
                      <a:cubicBezTo>
                        <a:pt x="74" y="42"/>
                        <a:pt x="72" y="38"/>
                        <a:pt x="72" y="37"/>
                      </a:cubicBezTo>
                      <a:cubicBezTo>
                        <a:pt x="72" y="36"/>
                        <a:pt x="74" y="34"/>
                        <a:pt x="76" y="34"/>
                      </a:cubicBezTo>
                      <a:cubicBezTo>
                        <a:pt x="78" y="33"/>
                        <a:pt x="79" y="30"/>
                        <a:pt x="78" y="27"/>
                      </a:cubicBezTo>
                      <a:cubicBezTo>
                        <a:pt x="77" y="25"/>
                        <a:pt x="75" y="23"/>
                        <a:pt x="73" y="24"/>
                      </a:cubicBezTo>
                      <a:cubicBezTo>
                        <a:pt x="71" y="24"/>
                        <a:pt x="67" y="22"/>
                        <a:pt x="67" y="21"/>
                      </a:cubicBezTo>
                      <a:cubicBezTo>
                        <a:pt x="66" y="20"/>
                        <a:pt x="66" y="18"/>
                        <a:pt x="68" y="16"/>
                      </a:cubicBezTo>
                      <a:cubicBezTo>
                        <a:pt x="69" y="15"/>
                        <a:pt x="69" y="12"/>
                        <a:pt x="67" y="10"/>
                      </a:cubicBezTo>
                      <a:cubicBezTo>
                        <a:pt x="64" y="8"/>
                        <a:pt x="61" y="8"/>
                        <a:pt x="60" y="9"/>
                      </a:cubicBezTo>
                      <a:cubicBezTo>
                        <a:pt x="59" y="11"/>
                        <a:pt x="55" y="10"/>
                        <a:pt x="54" y="10"/>
                      </a:cubicBezTo>
                      <a:cubicBezTo>
                        <a:pt x="52" y="9"/>
                        <a:pt x="52" y="7"/>
                        <a:pt x="52" y="5"/>
                      </a:cubicBezTo>
                      <a:cubicBezTo>
                        <a:pt x="53" y="3"/>
                        <a:pt x="51" y="1"/>
                        <a:pt x="48" y="0"/>
                      </a:cubicBezTo>
                      <a:cubicBezTo>
                        <a:pt x="45" y="0"/>
                        <a:pt x="42" y="1"/>
                        <a:pt x="42" y="3"/>
                      </a:cubicBezTo>
                      <a:cubicBezTo>
                        <a:pt x="42" y="5"/>
                        <a:pt x="38" y="7"/>
                        <a:pt x="37" y="7"/>
                      </a:cubicBezTo>
                      <a:cubicBezTo>
                        <a:pt x="36" y="7"/>
                        <a:pt x="34" y="5"/>
                        <a:pt x="33" y="3"/>
                      </a:cubicBezTo>
                      <a:cubicBezTo>
                        <a:pt x="33" y="1"/>
                        <a:pt x="30" y="1"/>
                        <a:pt x="27" y="1"/>
                      </a:cubicBezTo>
                      <a:cubicBezTo>
                        <a:pt x="24" y="2"/>
                        <a:pt x="23" y="5"/>
                        <a:pt x="23" y="7"/>
                      </a:cubicBezTo>
                      <a:cubicBezTo>
                        <a:pt x="24" y="9"/>
                        <a:pt x="22" y="12"/>
                        <a:pt x="21" y="13"/>
                      </a:cubicBezTo>
                      <a:cubicBezTo>
                        <a:pt x="20" y="13"/>
                        <a:pt x="18" y="13"/>
                        <a:pt x="16" y="11"/>
                      </a:cubicBezTo>
                      <a:cubicBezTo>
                        <a:pt x="15" y="10"/>
                        <a:pt x="12" y="11"/>
                        <a:pt x="10" y="13"/>
                      </a:cubicBezTo>
                      <a:cubicBezTo>
                        <a:pt x="8" y="15"/>
                        <a:pt x="7" y="18"/>
                        <a:pt x="9" y="19"/>
                      </a:cubicBezTo>
                      <a:close/>
                      <a:moveTo>
                        <a:pt x="32" y="18"/>
                      </a:moveTo>
                      <a:cubicBezTo>
                        <a:pt x="45" y="14"/>
                        <a:pt x="58" y="21"/>
                        <a:pt x="62" y="33"/>
                      </a:cubicBezTo>
                      <a:cubicBezTo>
                        <a:pt x="65" y="45"/>
                        <a:pt x="59" y="58"/>
                        <a:pt x="47" y="62"/>
                      </a:cubicBezTo>
                      <a:cubicBezTo>
                        <a:pt x="34" y="66"/>
                        <a:pt x="21" y="59"/>
                        <a:pt x="18" y="47"/>
                      </a:cubicBezTo>
                      <a:cubicBezTo>
                        <a:pt x="14" y="35"/>
                        <a:pt x="20" y="22"/>
                        <a:pt x="3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121920" tIns="60960" rIns="121920" bIns="60960"/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" name="Freeform 13"/>
                <p:cNvSpPr>
                  <a:spLocks noEditPoints="1"/>
                </p:cNvSpPr>
                <p:nvPr/>
              </p:nvSpPr>
              <p:spPr bwMode="auto">
                <a:xfrm>
                  <a:off x="4838" y="1902"/>
                  <a:ext cx="217" cy="214"/>
                </a:xfrm>
                <a:custGeom>
                  <a:avLst/>
                  <a:gdLst>
                    <a:gd name="T0" fmla="*/ 6 w 52"/>
                    <a:gd name="T1" fmla="*/ 12 h 51"/>
                    <a:gd name="T2" fmla="*/ 7 w 52"/>
                    <a:gd name="T3" fmla="*/ 16 h 51"/>
                    <a:gd name="T4" fmla="*/ 4 w 52"/>
                    <a:gd name="T5" fmla="*/ 17 h 51"/>
                    <a:gd name="T6" fmla="*/ 1 w 52"/>
                    <a:gd name="T7" fmla="*/ 20 h 51"/>
                    <a:gd name="T8" fmla="*/ 3 w 52"/>
                    <a:gd name="T9" fmla="*/ 24 h 51"/>
                    <a:gd name="T10" fmla="*/ 5 w 52"/>
                    <a:gd name="T11" fmla="*/ 27 h 51"/>
                    <a:gd name="T12" fmla="*/ 3 w 52"/>
                    <a:gd name="T13" fmla="*/ 29 h 51"/>
                    <a:gd name="T14" fmla="*/ 1 w 52"/>
                    <a:gd name="T15" fmla="*/ 33 h 51"/>
                    <a:gd name="T16" fmla="*/ 5 w 52"/>
                    <a:gd name="T17" fmla="*/ 36 h 51"/>
                    <a:gd name="T18" fmla="*/ 8 w 52"/>
                    <a:gd name="T19" fmla="*/ 36 h 51"/>
                    <a:gd name="T20" fmla="*/ 8 w 52"/>
                    <a:gd name="T21" fmla="*/ 41 h 51"/>
                    <a:gd name="T22" fmla="*/ 9 w 52"/>
                    <a:gd name="T23" fmla="*/ 45 h 51"/>
                    <a:gd name="T24" fmla="*/ 13 w 52"/>
                    <a:gd name="T25" fmla="*/ 45 h 51"/>
                    <a:gd name="T26" fmla="*/ 17 w 52"/>
                    <a:gd name="T27" fmla="*/ 45 h 51"/>
                    <a:gd name="T28" fmla="*/ 18 w 52"/>
                    <a:gd name="T29" fmla="*/ 48 h 51"/>
                    <a:gd name="T30" fmla="*/ 21 w 52"/>
                    <a:gd name="T31" fmla="*/ 51 h 51"/>
                    <a:gd name="T32" fmla="*/ 25 w 52"/>
                    <a:gd name="T33" fmla="*/ 49 h 51"/>
                    <a:gd name="T34" fmla="*/ 28 w 52"/>
                    <a:gd name="T35" fmla="*/ 47 h 51"/>
                    <a:gd name="T36" fmla="*/ 30 w 52"/>
                    <a:gd name="T37" fmla="*/ 49 h 51"/>
                    <a:gd name="T38" fmla="*/ 34 w 52"/>
                    <a:gd name="T39" fmla="*/ 50 h 51"/>
                    <a:gd name="T40" fmla="*/ 37 w 52"/>
                    <a:gd name="T41" fmla="*/ 47 h 51"/>
                    <a:gd name="T42" fmla="*/ 38 w 52"/>
                    <a:gd name="T43" fmla="*/ 43 h 51"/>
                    <a:gd name="T44" fmla="*/ 41 w 52"/>
                    <a:gd name="T45" fmla="*/ 44 h 51"/>
                    <a:gd name="T46" fmla="*/ 45 w 52"/>
                    <a:gd name="T47" fmla="*/ 43 h 51"/>
                    <a:gd name="T48" fmla="*/ 46 w 52"/>
                    <a:gd name="T49" fmla="*/ 39 h 51"/>
                    <a:gd name="T50" fmla="*/ 45 w 52"/>
                    <a:gd name="T51" fmla="*/ 35 h 51"/>
                    <a:gd name="T52" fmla="*/ 48 w 52"/>
                    <a:gd name="T53" fmla="*/ 34 h 51"/>
                    <a:gd name="T54" fmla="*/ 51 w 52"/>
                    <a:gd name="T55" fmla="*/ 31 h 51"/>
                    <a:gd name="T56" fmla="*/ 50 w 52"/>
                    <a:gd name="T57" fmla="*/ 27 h 51"/>
                    <a:gd name="T58" fmla="*/ 47 w 52"/>
                    <a:gd name="T59" fmla="*/ 24 h 51"/>
                    <a:gd name="T60" fmla="*/ 49 w 52"/>
                    <a:gd name="T61" fmla="*/ 22 h 51"/>
                    <a:gd name="T62" fmla="*/ 51 w 52"/>
                    <a:gd name="T63" fmla="*/ 18 h 51"/>
                    <a:gd name="T64" fmla="*/ 47 w 52"/>
                    <a:gd name="T65" fmla="*/ 15 h 51"/>
                    <a:gd name="T66" fmla="*/ 44 w 52"/>
                    <a:gd name="T67" fmla="*/ 13 h 51"/>
                    <a:gd name="T68" fmla="*/ 44 w 52"/>
                    <a:gd name="T69" fmla="*/ 10 h 51"/>
                    <a:gd name="T70" fmla="*/ 43 w 52"/>
                    <a:gd name="T71" fmla="*/ 6 h 51"/>
                    <a:gd name="T72" fmla="*/ 39 w 52"/>
                    <a:gd name="T73" fmla="*/ 6 h 51"/>
                    <a:gd name="T74" fmla="*/ 35 w 52"/>
                    <a:gd name="T75" fmla="*/ 6 h 51"/>
                    <a:gd name="T76" fmla="*/ 34 w 52"/>
                    <a:gd name="T77" fmla="*/ 3 h 51"/>
                    <a:gd name="T78" fmla="*/ 32 w 52"/>
                    <a:gd name="T79" fmla="*/ 0 h 51"/>
                    <a:gd name="T80" fmla="*/ 28 w 52"/>
                    <a:gd name="T81" fmla="*/ 2 h 51"/>
                    <a:gd name="T82" fmla="*/ 24 w 52"/>
                    <a:gd name="T83" fmla="*/ 4 h 51"/>
                    <a:gd name="T84" fmla="*/ 22 w 52"/>
                    <a:gd name="T85" fmla="*/ 2 h 51"/>
                    <a:gd name="T86" fmla="*/ 18 w 52"/>
                    <a:gd name="T87" fmla="*/ 1 h 51"/>
                    <a:gd name="T88" fmla="*/ 16 w 52"/>
                    <a:gd name="T89" fmla="*/ 4 h 51"/>
                    <a:gd name="T90" fmla="*/ 14 w 52"/>
                    <a:gd name="T91" fmla="*/ 8 h 51"/>
                    <a:gd name="T92" fmla="*/ 11 w 52"/>
                    <a:gd name="T93" fmla="*/ 7 h 51"/>
                    <a:gd name="T94" fmla="*/ 7 w 52"/>
                    <a:gd name="T95" fmla="*/ 8 h 51"/>
                    <a:gd name="T96" fmla="*/ 6 w 52"/>
                    <a:gd name="T97" fmla="*/ 12 h 51"/>
                    <a:gd name="T98" fmla="*/ 22 w 52"/>
                    <a:gd name="T99" fmla="*/ 11 h 51"/>
                    <a:gd name="T100" fmla="*/ 40 w 52"/>
                    <a:gd name="T101" fmla="*/ 21 h 51"/>
                    <a:gd name="T102" fmla="*/ 31 w 52"/>
                    <a:gd name="T103" fmla="*/ 40 h 51"/>
                    <a:gd name="T104" fmla="*/ 12 w 52"/>
                    <a:gd name="T105" fmla="*/ 30 h 51"/>
                    <a:gd name="T106" fmla="*/ 22 w 52"/>
                    <a:gd name="T107" fmla="*/ 1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2" h="51">
                      <a:moveTo>
                        <a:pt x="6" y="12"/>
                      </a:moveTo>
                      <a:cubicBezTo>
                        <a:pt x="7" y="13"/>
                        <a:pt x="7" y="16"/>
                        <a:pt x="7" y="16"/>
                      </a:cubicBezTo>
                      <a:cubicBezTo>
                        <a:pt x="7" y="17"/>
                        <a:pt x="5" y="18"/>
                        <a:pt x="4" y="17"/>
                      </a:cubicBezTo>
                      <a:cubicBezTo>
                        <a:pt x="3" y="17"/>
                        <a:pt x="1" y="18"/>
                        <a:pt x="1" y="20"/>
                      </a:cubicBezTo>
                      <a:cubicBezTo>
                        <a:pt x="0" y="22"/>
                        <a:pt x="1" y="24"/>
                        <a:pt x="3" y="24"/>
                      </a:cubicBezTo>
                      <a:cubicBezTo>
                        <a:pt x="4" y="24"/>
                        <a:pt x="5" y="26"/>
                        <a:pt x="5" y="27"/>
                      </a:cubicBezTo>
                      <a:cubicBezTo>
                        <a:pt x="5" y="28"/>
                        <a:pt x="4" y="29"/>
                        <a:pt x="3" y="29"/>
                      </a:cubicBezTo>
                      <a:cubicBezTo>
                        <a:pt x="1" y="30"/>
                        <a:pt x="1" y="32"/>
                        <a:pt x="1" y="33"/>
                      </a:cubicBezTo>
                      <a:cubicBezTo>
                        <a:pt x="2" y="35"/>
                        <a:pt x="4" y="36"/>
                        <a:pt x="5" y="36"/>
                      </a:cubicBezTo>
                      <a:cubicBezTo>
                        <a:pt x="6" y="36"/>
                        <a:pt x="8" y="36"/>
                        <a:pt x="8" y="36"/>
                      </a:cubicBezTo>
                      <a:cubicBezTo>
                        <a:pt x="8" y="37"/>
                        <a:pt x="9" y="40"/>
                        <a:pt x="8" y="41"/>
                      </a:cubicBezTo>
                      <a:cubicBezTo>
                        <a:pt x="7" y="42"/>
                        <a:pt x="7" y="43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4" y="44"/>
                        <a:pt x="16" y="44"/>
                        <a:pt x="17" y="45"/>
                      </a:cubicBezTo>
                      <a:cubicBezTo>
                        <a:pt x="18" y="45"/>
                        <a:pt x="18" y="46"/>
                        <a:pt x="18" y="48"/>
                      </a:cubicBezTo>
                      <a:cubicBezTo>
                        <a:pt x="18" y="49"/>
                        <a:pt x="19" y="50"/>
                        <a:pt x="21" y="51"/>
                      </a:cubicBezTo>
                      <a:cubicBezTo>
                        <a:pt x="22" y="51"/>
                        <a:pt x="24" y="50"/>
                        <a:pt x="25" y="49"/>
                      </a:cubicBezTo>
                      <a:cubicBezTo>
                        <a:pt x="25" y="48"/>
                        <a:pt x="27" y="47"/>
                        <a:pt x="28" y="47"/>
                      </a:cubicBezTo>
                      <a:cubicBezTo>
                        <a:pt x="29" y="47"/>
                        <a:pt x="30" y="48"/>
                        <a:pt x="30" y="49"/>
                      </a:cubicBezTo>
                      <a:cubicBezTo>
                        <a:pt x="30" y="50"/>
                        <a:pt x="32" y="51"/>
                        <a:pt x="34" y="50"/>
                      </a:cubicBezTo>
                      <a:cubicBezTo>
                        <a:pt x="36" y="50"/>
                        <a:pt x="37" y="48"/>
                        <a:pt x="37" y="47"/>
                      </a:cubicBezTo>
                      <a:cubicBezTo>
                        <a:pt x="36" y="45"/>
                        <a:pt x="38" y="43"/>
                        <a:pt x="38" y="43"/>
                      </a:cubicBezTo>
                      <a:cubicBezTo>
                        <a:pt x="39" y="42"/>
                        <a:pt x="40" y="43"/>
                        <a:pt x="41" y="44"/>
                      </a:cubicBezTo>
                      <a:cubicBezTo>
                        <a:pt x="42" y="45"/>
                        <a:pt x="44" y="44"/>
                        <a:pt x="45" y="43"/>
                      </a:cubicBezTo>
                      <a:cubicBezTo>
                        <a:pt x="47" y="42"/>
                        <a:pt x="47" y="40"/>
                        <a:pt x="46" y="39"/>
                      </a:cubicBezTo>
                      <a:cubicBezTo>
                        <a:pt x="45" y="38"/>
                        <a:pt x="45" y="35"/>
                        <a:pt x="45" y="35"/>
                      </a:cubicBezTo>
                      <a:cubicBezTo>
                        <a:pt x="46" y="34"/>
                        <a:pt x="47" y="34"/>
                        <a:pt x="48" y="34"/>
                      </a:cubicBezTo>
                      <a:cubicBezTo>
                        <a:pt x="50" y="34"/>
                        <a:pt x="51" y="33"/>
                        <a:pt x="51" y="31"/>
                      </a:cubicBezTo>
                      <a:cubicBezTo>
                        <a:pt x="52" y="29"/>
                        <a:pt x="51" y="27"/>
                        <a:pt x="50" y="27"/>
                      </a:cubicBezTo>
                      <a:cubicBezTo>
                        <a:pt x="48" y="27"/>
                        <a:pt x="47" y="25"/>
                        <a:pt x="47" y="24"/>
                      </a:cubicBezTo>
                      <a:cubicBezTo>
                        <a:pt x="47" y="23"/>
                        <a:pt x="48" y="22"/>
                        <a:pt x="49" y="22"/>
                      </a:cubicBezTo>
                      <a:cubicBezTo>
                        <a:pt x="51" y="21"/>
                        <a:pt x="51" y="19"/>
                        <a:pt x="51" y="18"/>
                      </a:cubicBezTo>
                      <a:cubicBezTo>
                        <a:pt x="50" y="16"/>
                        <a:pt x="49" y="15"/>
                        <a:pt x="47" y="15"/>
                      </a:cubicBezTo>
                      <a:cubicBezTo>
                        <a:pt x="46" y="16"/>
                        <a:pt x="44" y="14"/>
                        <a:pt x="44" y="13"/>
                      </a:cubicBezTo>
                      <a:cubicBezTo>
                        <a:pt x="43" y="13"/>
                        <a:pt x="43" y="11"/>
                        <a:pt x="44" y="10"/>
                      </a:cubicBezTo>
                      <a:cubicBezTo>
                        <a:pt x="45" y="9"/>
                        <a:pt x="45" y="8"/>
                        <a:pt x="43" y="6"/>
                      </a:cubicBezTo>
                      <a:cubicBezTo>
                        <a:pt x="42" y="5"/>
                        <a:pt x="40" y="5"/>
                        <a:pt x="39" y="6"/>
                      </a:cubicBezTo>
                      <a:cubicBezTo>
                        <a:pt x="38" y="7"/>
                        <a:pt x="36" y="7"/>
                        <a:pt x="35" y="6"/>
                      </a:cubicBezTo>
                      <a:cubicBezTo>
                        <a:pt x="34" y="6"/>
                        <a:pt x="34" y="5"/>
                        <a:pt x="34" y="3"/>
                      </a:cubicBezTo>
                      <a:cubicBezTo>
                        <a:pt x="35" y="2"/>
                        <a:pt x="33" y="1"/>
                        <a:pt x="32" y="0"/>
                      </a:cubicBezTo>
                      <a:cubicBezTo>
                        <a:pt x="30" y="0"/>
                        <a:pt x="28" y="1"/>
                        <a:pt x="28" y="2"/>
                      </a:cubicBezTo>
                      <a:cubicBezTo>
                        <a:pt x="27" y="3"/>
                        <a:pt x="25" y="4"/>
                        <a:pt x="24" y="4"/>
                      </a:cubicBezTo>
                      <a:cubicBezTo>
                        <a:pt x="24" y="4"/>
                        <a:pt x="23" y="3"/>
                        <a:pt x="22" y="2"/>
                      </a:cubicBezTo>
                      <a:cubicBezTo>
                        <a:pt x="22" y="1"/>
                        <a:pt x="20" y="0"/>
                        <a:pt x="18" y="1"/>
                      </a:cubicBezTo>
                      <a:cubicBezTo>
                        <a:pt x="16" y="1"/>
                        <a:pt x="15" y="3"/>
                        <a:pt x="16" y="4"/>
                      </a:cubicBezTo>
                      <a:cubicBezTo>
                        <a:pt x="16" y="6"/>
                        <a:pt x="15" y="8"/>
                        <a:pt x="14" y="8"/>
                      </a:cubicBezTo>
                      <a:cubicBezTo>
                        <a:pt x="13" y="9"/>
                        <a:pt x="12" y="8"/>
                        <a:pt x="11" y="7"/>
                      </a:cubicBezTo>
                      <a:cubicBezTo>
                        <a:pt x="10" y="6"/>
                        <a:pt x="8" y="7"/>
                        <a:pt x="7" y="8"/>
                      </a:cubicBezTo>
                      <a:cubicBezTo>
                        <a:pt x="6" y="10"/>
                        <a:pt x="5" y="11"/>
                        <a:pt x="6" y="12"/>
                      </a:cubicBezTo>
                      <a:close/>
                      <a:moveTo>
                        <a:pt x="22" y="11"/>
                      </a:moveTo>
                      <a:cubicBezTo>
                        <a:pt x="29" y="9"/>
                        <a:pt x="38" y="13"/>
                        <a:pt x="40" y="21"/>
                      </a:cubicBezTo>
                      <a:cubicBezTo>
                        <a:pt x="43" y="29"/>
                        <a:pt x="38" y="37"/>
                        <a:pt x="31" y="40"/>
                      </a:cubicBezTo>
                      <a:cubicBezTo>
                        <a:pt x="23" y="42"/>
                        <a:pt x="14" y="38"/>
                        <a:pt x="12" y="30"/>
                      </a:cubicBezTo>
                      <a:cubicBezTo>
                        <a:pt x="9" y="22"/>
                        <a:pt x="14" y="14"/>
                        <a:pt x="2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121920" tIns="60960" rIns="121920" bIns="60960"/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" name="Freeform 14"/>
                <p:cNvSpPr>
                  <a:spLocks noEditPoints="1"/>
                </p:cNvSpPr>
                <p:nvPr/>
              </p:nvSpPr>
              <p:spPr bwMode="auto">
                <a:xfrm>
                  <a:off x="4842" y="2116"/>
                  <a:ext cx="163" cy="168"/>
                </a:xfrm>
                <a:custGeom>
                  <a:avLst/>
                  <a:gdLst>
                    <a:gd name="T0" fmla="*/ 4 w 39"/>
                    <a:gd name="T1" fmla="*/ 10 h 40"/>
                    <a:gd name="T2" fmla="*/ 5 w 39"/>
                    <a:gd name="T3" fmla="*/ 13 h 40"/>
                    <a:gd name="T4" fmla="*/ 2 w 39"/>
                    <a:gd name="T5" fmla="*/ 13 h 40"/>
                    <a:gd name="T6" fmla="*/ 0 w 39"/>
                    <a:gd name="T7" fmla="*/ 16 h 40"/>
                    <a:gd name="T8" fmla="*/ 1 w 39"/>
                    <a:gd name="T9" fmla="*/ 19 h 40"/>
                    <a:gd name="T10" fmla="*/ 3 w 39"/>
                    <a:gd name="T11" fmla="*/ 21 h 40"/>
                    <a:gd name="T12" fmla="*/ 2 w 39"/>
                    <a:gd name="T13" fmla="*/ 23 h 40"/>
                    <a:gd name="T14" fmla="*/ 1 w 39"/>
                    <a:gd name="T15" fmla="*/ 26 h 40"/>
                    <a:gd name="T16" fmla="*/ 3 w 39"/>
                    <a:gd name="T17" fmla="*/ 28 h 40"/>
                    <a:gd name="T18" fmla="*/ 5 w 39"/>
                    <a:gd name="T19" fmla="*/ 28 h 40"/>
                    <a:gd name="T20" fmla="*/ 5 w 39"/>
                    <a:gd name="T21" fmla="*/ 31 h 40"/>
                    <a:gd name="T22" fmla="*/ 6 w 39"/>
                    <a:gd name="T23" fmla="*/ 35 h 40"/>
                    <a:gd name="T24" fmla="*/ 9 w 39"/>
                    <a:gd name="T25" fmla="*/ 35 h 40"/>
                    <a:gd name="T26" fmla="*/ 13 w 39"/>
                    <a:gd name="T27" fmla="*/ 34 h 40"/>
                    <a:gd name="T28" fmla="*/ 13 w 39"/>
                    <a:gd name="T29" fmla="*/ 37 h 40"/>
                    <a:gd name="T30" fmla="*/ 15 w 39"/>
                    <a:gd name="T31" fmla="*/ 39 h 40"/>
                    <a:gd name="T32" fmla="*/ 18 w 39"/>
                    <a:gd name="T33" fmla="*/ 38 h 40"/>
                    <a:gd name="T34" fmla="*/ 21 w 39"/>
                    <a:gd name="T35" fmla="*/ 36 h 40"/>
                    <a:gd name="T36" fmla="*/ 22 w 39"/>
                    <a:gd name="T37" fmla="*/ 38 h 40"/>
                    <a:gd name="T38" fmla="*/ 26 w 39"/>
                    <a:gd name="T39" fmla="*/ 39 h 40"/>
                    <a:gd name="T40" fmla="*/ 27 w 39"/>
                    <a:gd name="T41" fmla="*/ 36 h 40"/>
                    <a:gd name="T42" fmla="*/ 29 w 39"/>
                    <a:gd name="T43" fmla="*/ 33 h 40"/>
                    <a:gd name="T44" fmla="*/ 31 w 39"/>
                    <a:gd name="T45" fmla="*/ 34 h 40"/>
                    <a:gd name="T46" fmla="*/ 34 w 39"/>
                    <a:gd name="T47" fmla="*/ 33 h 40"/>
                    <a:gd name="T48" fmla="*/ 35 w 39"/>
                    <a:gd name="T49" fmla="*/ 30 h 40"/>
                    <a:gd name="T50" fmla="*/ 34 w 39"/>
                    <a:gd name="T51" fmla="*/ 27 h 40"/>
                    <a:gd name="T52" fmla="*/ 36 w 39"/>
                    <a:gd name="T53" fmla="*/ 26 h 40"/>
                    <a:gd name="T54" fmla="*/ 39 w 39"/>
                    <a:gd name="T55" fmla="*/ 24 h 40"/>
                    <a:gd name="T56" fmla="*/ 38 w 39"/>
                    <a:gd name="T57" fmla="*/ 21 h 40"/>
                    <a:gd name="T58" fmla="*/ 36 w 39"/>
                    <a:gd name="T59" fmla="*/ 18 h 40"/>
                    <a:gd name="T60" fmla="*/ 37 w 39"/>
                    <a:gd name="T61" fmla="*/ 17 h 40"/>
                    <a:gd name="T62" fmla="*/ 38 w 39"/>
                    <a:gd name="T63" fmla="*/ 14 h 40"/>
                    <a:gd name="T64" fmla="*/ 36 w 39"/>
                    <a:gd name="T65" fmla="*/ 12 h 40"/>
                    <a:gd name="T66" fmla="*/ 33 w 39"/>
                    <a:gd name="T67" fmla="*/ 10 h 40"/>
                    <a:gd name="T68" fmla="*/ 33 w 39"/>
                    <a:gd name="T69" fmla="*/ 8 h 40"/>
                    <a:gd name="T70" fmla="*/ 33 w 39"/>
                    <a:gd name="T71" fmla="*/ 5 h 40"/>
                    <a:gd name="T72" fmla="*/ 30 w 39"/>
                    <a:gd name="T73" fmla="*/ 5 h 40"/>
                    <a:gd name="T74" fmla="*/ 26 w 39"/>
                    <a:gd name="T75" fmla="*/ 5 h 40"/>
                    <a:gd name="T76" fmla="*/ 26 w 39"/>
                    <a:gd name="T77" fmla="*/ 3 h 40"/>
                    <a:gd name="T78" fmla="*/ 24 w 39"/>
                    <a:gd name="T79" fmla="*/ 0 h 40"/>
                    <a:gd name="T80" fmla="*/ 21 w 39"/>
                    <a:gd name="T81" fmla="*/ 2 h 40"/>
                    <a:gd name="T82" fmla="*/ 18 w 39"/>
                    <a:gd name="T83" fmla="*/ 4 h 40"/>
                    <a:gd name="T84" fmla="*/ 16 w 39"/>
                    <a:gd name="T85" fmla="*/ 2 h 40"/>
                    <a:gd name="T86" fmla="*/ 13 w 39"/>
                    <a:gd name="T87" fmla="*/ 1 h 40"/>
                    <a:gd name="T88" fmla="*/ 11 w 39"/>
                    <a:gd name="T89" fmla="*/ 3 h 40"/>
                    <a:gd name="T90" fmla="*/ 10 w 39"/>
                    <a:gd name="T91" fmla="*/ 6 h 40"/>
                    <a:gd name="T92" fmla="*/ 8 w 39"/>
                    <a:gd name="T93" fmla="*/ 6 h 40"/>
                    <a:gd name="T94" fmla="*/ 5 w 39"/>
                    <a:gd name="T95" fmla="*/ 6 h 40"/>
                    <a:gd name="T96" fmla="*/ 4 w 39"/>
                    <a:gd name="T97" fmla="*/ 10 h 40"/>
                    <a:gd name="T98" fmla="*/ 16 w 39"/>
                    <a:gd name="T99" fmla="*/ 9 h 40"/>
                    <a:gd name="T100" fmla="*/ 30 w 39"/>
                    <a:gd name="T101" fmla="*/ 16 h 40"/>
                    <a:gd name="T102" fmla="*/ 23 w 39"/>
                    <a:gd name="T103" fmla="*/ 31 h 40"/>
                    <a:gd name="T104" fmla="*/ 9 w 39"/>
                    <a:gd name="T105" fmla="*/ 23 h 40"/>
                    <a:gd name="T106" fmla="*/ 16 w 39"/>
                    <a:gd name="T107" fmla="*/ 9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9" h="40">
                      <a:moveTo>
                        <a:pt x="4" y="10"/>
                      </a:moveTo>
                      <a:cubicBezTo>
                        <a:pt x="5" y="10"/>
                        <a:pt x="5" y="12"/>
                        <a:pt x="5" y="13"/>
                      </a:cubicBezTo>
                      <a:cubicBezTo>
                        <a:pt x="4" y="13"/>
                        <a:pt x="3" y="14"/>
                        <a:pt x="2" y="13"/>
                      </a:cubicBezTo>
                      <a:cubicBezTo>
                        <a:pt x="1" y="13"/>
                        <a:pt x="0" y="14"/>
                        <a:pt x="0" y="16"/>
                      </a:cubicBezTo>
                      <a:cubicBezTo>
                        <a:pt x="0" y="17"/>
                        <a:pt x="0" y="18"/>
                        <a:pt x="1" y="19"/>
                      </a:cubicBezTo>
                      <a:cubicBezTo>
                        <a:pt x="2" y="19"/>
                        <a:pt x="3" y="20"/>
                        <a:pt x="3" y="21"/>
                      </a:cubicBezTo>
                      <a:cubicBezTo>
                        <a:pt x="3" y="22"/>
                        <a:pt x="3" y="22"/>
                        <a:pt x="2" y="23"/>
                      </a:cubicBezTo>
                      <a:cubicBezTo>
                        <a:pt x="1" y="23"/>
                        <a:pt x="0" y="24"/>
                        <a:pt x="1" y="26"/>
                      </a:cubicBezTo>
                      <a:cubicBezTo>
                        <a:pt x="1" y="27"/>
                        <a:pt x="2" y="28"/>
                        <a:pt x="3" y="28"/>
                      </a:cubicBezTo>
                      <a:cubicBezTo>
                        <a:pt x="4" y="27"/>
                        <a:pt x="5" y="28"/>
                        <a:pt x="5" y="28"/>
                      </a:cubicBezTo>
                      <a:cubicBezTo>
                        <a:pt x="6" y="29"/>
                        <a:pt x="6" y="31"/>
                        <a:pt x="5" y="31"/>
                      </a:cubicBezTo>
                      <a:cubicBezTo>
                        <a:pt x="5" y="32"/>
                        <a:pt x="5" y="34"/>
                        <a:pt x="6" y="35"/>
                      </a:cubicBezTo>
                      <a:cubicBezTo>
                        <a:pt x="7" y="35"/>
                        <a:pt x="9" y="36"/>
                        <a:pt x="9" y="35"/>
                      </a:cubicBezTo>
                      <a:cubicBezTo>
                        <a:pt x="10" y="34"/>
                        <a:pt x="12" y="34"/>
                        <a:pt x="13" y="34"/>
                      </a:cubicBezTo>
                      <a:cubicBezTo>
                        <a:pt x="13" y="35"/>
                        <a:pt x="13" y="36"/>
                        <a:pt x="13" y="37"/>
                      </a:cubicBezTo>
                      <a:cubicBezTo>
                        <a:pt x="13" y="38"/>
                        <a:pt x="14" y="39"/>
                        <a:pt x="15" y="39"/>
                      </a:cubicBezTo>
                      <a:cubicBezTo>
                        <a:pt x="17" y="40"/>
                        <a:pt x="18" y="39"/>
                        <a:pt x="18" y="38"/>
                      </a:cubicBezTo>
                      <a:cubicBezTo>
                        <a:pt x="18" y="37"/>
                        <a:pt x="20" y="36"/>
                        <a:pt x="21" y="36"/>
                      </a:cubicBezTo>
                      <a:cubicBezTo>
                        <a:pt x="21" y="36"/>
                        <a:pt x="22" y="37"/>
                        <a:pt x="22" y="38"/>
                      </a:cubicBezTo>
                      <a:cubicBezTo>
                        <a:pt x="23" y="39"/>
                        <a:pt x="24" y="39"/>
                        <a:pt x="26" y="39"/>
                      </a:cubicBezTo>
                      <a:cubicBezTo>
                        <a:pt x="27" y="38"/>
                        <a:pt x="28" y="37"/>
                        <a:pt x="27" y="36"/>
                      </a:cubicBezTo>
                      <a:cubicBezTo>
                        <a:pt x="27" y="35"/>
                        <a:pt x="28" y="33"/>
                        <a:pt x="29" y="33"/>
                      </a:cubicBezTo>
                      <a:cubicBezTo>
                        <a:pt x="29" y="33"/>
                        <a:pt x="30" y="33"/>
                        <a:pt x="31" y="34"/>
                      </a:cubicBezTo>
                      <a:cubicBezTo>
                        <a:pt x="32" y="34"/>
                        <a:pt x="33" y="34"/>
                        <a:pt x="34" y="33"/>
                      </a:cubicBezTo>
                      <a:cubicBezTo>
                        <a:pt x="35" y="32"/>
                        <a:pt x="35" y="31"/>
                        <a:pt x="35" y="30"/>
                      </a:cubicBezTo>
                      <a:cubicBezTo>
                        <a:pt x="34" y="29"/>
                        <a:pt x="34" y="27"/>
                        <a:pt x="34" y="27"/>
                      </a:cubicBezTo>
                      <a:cubicBezTo>
                        <a:pt x="34" y="26"/>
                        <a:pt x="35" y="26"/>
                        <a:pt x="36" y="26"/>
                      </a:cubicBezTo>
                      <a:cubicBezTo>
                        <a:pt x="38" y="26"/>
                        <a:pt x="39" y="25"/>
                        <a:pt x="39" y="24"/>
                      </a:cubicBezTo>
                      <a:cubicBezTo>
                        <a:pt x="39" y="23"/>
                        <a:pt x="39" y="21"/>
                        <a:pt x="38" y="21"/>
                      </a:cubicBezTo>
                      <a:cubicBezTo>
                        <a:pt x="37" y="21"/>
                        <a:pt x="36" y="19"/>
                        <a:pt x="36" y="18"/>
                      </a:cubicBezTo>
                      <a:cubicBezTo>
                        <a:pt x="36" y="18"/>
                        <a:pt x="36" y="17"/>
                        <a:pt x="37" y="17"/>
                      </a:cubicBezTo>
                      <a:cubicBezTo>
                        <a:pt x="38" y="16"/>
                        <a:pt x="39" y="15"/>
                        <a:pt x="38" y="14"/>
                      </a:cubicBezTo>
                      <a:cubicBezTo>
                        <a:pt x="38" y="12"/>
                        <a:pt x="37" y="11"/>
                        <a:pt x="36" y="12"/>
                      </a:cubicBezTo>
                      <a:cubicBezTo>
                        <a:pt x="35" y="12"/>
                        <a:pt x="33" y="11"/>
                        <a:pt x="33" y="10"/>
                      </a:cubicBezTo>
                      <a:cubicBezTo>
                        <a:pt x="32" y="10"/>
                        <a:pt x="33" y="9"/>
                        <a:pt x="33" y="8"/>
                      </a:cubicBezTo>
                      <a:cubicBezTo>
                        <a:pt x="34" y="7"/>
                        <a:pt x="34" y="6"/>
                        <a:pt x="33" y="5"/>
                      </a:cubicBezTo>
                      <a:cubicBezTo>
                        <a:pt x="32" y="4"/>
                        <a:pt x="30" y="4"/>
                        <a:pt x="30" y="5"/>
                      </a:cubicBezTo>
                      <a:cubicBezTo>
                        <a:pt x="29" y="5"/>
                        <a:pt x="27" y="5"/>
                        <a:pt x="26" y="5"/>
                      </a:cubicBezTo>
                      <a:cubicBezTo>
                        <a:pt x="26" y="5"/>
                        <a:pt x="26" y="4"/>
                        <a:pt x="26" y="3"/>
                      </a:cubicBezTo>
                      <a:cubicBezTo>
                        <a:pt x="26" y="2"/>
                        <a:pt x="25" y="1"/>
                        <a:pt x="24" y="0"/>
                      </a:cubicBezTo>
                      <a:cubicBezTo>
                        <a:pt x="22" y="0"/>
                        <a:pt x="21" y="1"/>
                        <a:pt x="21" y="2"/>
                      </a:cubicBezTo>
                      <a:cubicBezTo>
                        <a:pt x="20" y="3"/>
                        <a:pt x="19" y="3"/>
                        <a:pt x="18" y="4"/>
                      </a:cubicBezTo>
                      <a:cubicBezTo>
                        <a:pt x="18" y="4"/>
                        <a:pt x="17" y="3"/>
                        <a:pt x="16" y="2"/>
                      </a:cubicBezTo>
                      <a:cubicBezTo>
                        <a:pt x="16" y="1"/>
                        <a:pt x="15" y="0"/>
                        <a:pt x="13" y="1"/>
                      </a:cubicBezTo>
                      <a:cubicBezTo>
                        <a:pt x="12" y="1"/>
                        <a:pt x="11" y="2"/>
                        <a:pt x="11" y="3"/>
                      </a:cubicBezTo>
                      <a:cubicBezTo>
                        <a:pt x="12" y="4"/>
                        <a:pt x="11" y="6"/>
                        <a:pt x="10" y="6"/>
                      </a:cubicBezTo>
                      <a:cubicBezTo>
                        <a:pt x="10" y="7"/>
                        <a:pt x="9" y="6"/>
                        <a:pt x="8" y="6"/>
                      </a:cubicBezTo>
                      <a:cubicBezTo>
                        <a:pt x="7" y="5"/>
                        <a:pt x="6" y="5"/>
                        <a:pt x="5" y="6"/>
                      </a:cubicBezTo>
                      <a:cubicBezTo>
                        <a:pt x="4" y="7"/>
                        <a:pt x="4" y="9"/>
                        <a:pt x="4" y="10"/>
                      </a:cubicBezTo>
                      <a:close/>
                      <a:moveTo>
                        <a:pt x="16" y="9"/>
                      </a:moveTo>
                      <a:cubicBezTo>
                        <a:pt x="22" y="7"/>
                        <a:pt x="28" y="10"/>
                        <a:pt x="30" y="16"/>
                      </a:cubicBezTo>
                      <a:cubicBezTo>
                        <a:pt x="32" y="22"/>
                        <a:pt x="29" y="29"/>
                        <a:pt x="23" y="31"/>
                      </a:cubicBezTo>
                      <a:cubicBezTo>
                        <a:pt x="17" y="33"/>
                        <a:pt x="11" y="29"/>
                        <a:pt x="9" y="23"/>
                      </a:cubicBezTo>
                      <a:cubicBezTo>
                        <a:pt x="7" y="17"/>
                        <a:pt x="10" y="11"/>
                        <a:pt x="16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121920" tIns="60960" rIns="121920" bIns="60960"/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8196" name="标题 1"/>
              <p:cNvSpPr txBox="1"/>
              <p:nvPr/>
            </p:nvSpPr>
            <p:spPr>
              <a:xfrm>
                <a:off x="953" y="8"/>
                <a:ext cx="12457" cy="7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pPr eaLnBrk="0" hangingPunct="0"/>
                <a:r>
                  <a:rPr lang="zh-CN" altLang="en-US" sz="3200" b="1" dirty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擬定方案</a:t>
                </a:r>
                <a:endParaRPr lang="zh-CN" altLang="en-US" sz="32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144780" y="516255"/>
            <a:ext cx="998220" cy="499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合同抽取</a:t>
            </a:r>
            <a:r>
              <a:rPr kumimoji="1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（</a:t>
            </a:r>
            <a:r>
              <a:rPr kumimoji="1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24</a:t>
            </a:r>
            <a:r>
              <a:rPr kumimoji="1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格抽屜）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28775" y="527050"/>
            <a:ext cx="998220" cy="499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資料比對 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51505" y="508000"/>
            <a:ext cx="998220" cy="499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檢核內容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89805" y="508000"/>
            <a:ext cx="998220" cy="499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掃描上傳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26200" y="508000"/>
            <a:ext cx="998220" cy="499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文件命名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91475" y="541655"/>
            <a:ext cx="998220" cy="499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存檔管理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8203" name="Picture 5" descr="C:\Users\tiantian01.zhu\Desktop\檔案室圖片\IMG_32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98550"/>
            <a:ext cx="1201738" cy="112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6688" y="1117600"/>
            <a:ext cx="14303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90863" y="1101725"/>
            <a:ext cx="1449388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6625" y="1101725"/>
            <a:ext cx="14795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80175" y="1092200"/>
            <a:ext cx="12541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8" name="矩形 27"/>
          <p:cNvSpPr/>
          <p:nvPr/>
        </p:nvSpPr>
        <p:spPr>
          <a:xfrm>
            <a:off x="87313" y="2327275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離職拆箱</a:t>
            </a:r>
            <a:r>
              <a:rPr kumimoji="1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（約</a:t>
            </a:r>
            <a:r>
              <a:rPr kumimoji="1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150</a:t>
            </a:r>
            <a:r>
              <a:rPr kumimoji="1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箱）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35125" y="2336800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資料比對 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02200" y="2346325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掃描上傳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51600" y="2355850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文件命名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233738" y="2346325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離職小於</a:t>
            </a:r>
            <a:r>
              <a:rPr kumimoji="1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年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83163" y="4217988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封箱整理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581775" y="4225925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聯繫碎紙廠商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6688" y="4178300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離職拆箱</a:t>
            </a:r>
            <a:r>
              <a:rPr kumimoji="1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（約</a:t>
            </a:r>
            <a:r>
              <a:rPr kumimoji="1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150</a:t>
            </a:r>
            <a:r>
              <a:rPr kumimoji="1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箱）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28788" y="4197350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資料比對 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22638" y="4206875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離職大於</a:t>
            </a:r>
            <a:r>
              <a:rPr kumimoji="1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年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96250" y="4225925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跟蹤銷毀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016875" y="2336800"/>
            <a:ext cx="933450" cy="523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存檔管理</a:t>
            </a:r>
            <a:endParaRPr kumimoji="1" lang="zh-TW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9388" y="2894013"/>
            <a:ext cx="14319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33925" y="2971800"/>
            <a:ext cx="1477963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32550" y="2960688"/>
            <a:ext cx="12541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4775" y="4832350"/>
            <a:ext cx="1506538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38488" y="4883150"/>
            <a:ext cx="140176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94038" y="2960688"/>
            <a:ext cx="1449388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0013" y="2884488"/>
            <a:ext cx="114935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51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263" y="4752975"/>
            <a:ext cx="114935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53" name="直線單箭頭接點 52"/>
          <p:cNvCxnSpPr>
            <a:stCxn id="16" idx="3"/>
            <a:endCxn id="17" idx="1"/>
          </p:cNvCxnSpPr>
          <p:nvPr/>
        </p:nvCxnSpPr>
        <p:spPr>
          <a:xfrm>
            <a:off x="1143318" y="766128"/>
            <a:ext cx="485775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18" idx="1"/>
          </p:cNvCxnSpPr>
          <p:nvPr/>
        </p:nvCxnSpPr>
        <p:spPr>
          <a:xfrm flipV="1">
            <a:off x="2590800" y="757238"/>
            <a:ext cx="560388" cy="14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18" idx="3"/>
            <a:endCxn id="20" idx="1"/>
          </p:cNvCxnSpPr>
          <p:nvPr/>
        </p:nvCxnSpPr>
        <p:spPr>
          <a:xfrm>
            <a:off x="4150043" y="757873"/>
            <a:ext cx="6400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endCxn id="21" idx="1"/>
          </p:cNvCxnSpPr>
          <p:nvPr/>
        </p:nvCxnSpPr>
        <p:spPr>
          <a:xfrm flipV="1">
            <a:off x="5722938" y="757238"/>
            <a:ext cx="703263" cy="14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endCxn id="22" idx="1"/>
          </p:cNvCxnSpPr>
          <p:nvPr/>
        </p:nvCxnSpPr>
        <p:spPr>
          <a:xfrm flipV="1">
            <a:off x="7334250" y="791210"/>
            <a:ext cx="6572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28" idx="3"/>
            <a:endCxn id="29" idx="1"/>
          </p:cNvCxnSpPr>
          <p:nvPr/>
        </p:nvCxnSpPr>
        <p:spPr>
          <a:xfrm>
            <a:off x="1021398" y="2577148"/>
            <a:ext cx="614045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29" idx="3"/>
            <a:endCxn id="32" idx="1"/>
          </p:cNvCxnSpPr>
          <p:nvPr/>
        </p:nvCxnSpPr>
        <p:spPr>
          <a:xfrm>
            <a:off x="2568575" y="2586673"/>
            <a:ext cx="66548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32" idx="3"/>
            <a:endCxn id="30" idx="1"/>
          </p:cNvCxnSpPr>
          <p:nvPr/>
        </p:nvCxnSpPr>
        <p:spPr>
          <a:xfrm>
            <a:off x="4167823" y="2595563"/>
            <a:ext cx="7346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30" idx="3"/>
            <a:endCxn id="31" idx="1"/>
          </p:cNvCxnSpPr>
          <p:nvPr/>
        </p:nvCxnSpPr>
        <p:spPr>
          <a:xfrm>
            <a:off x="5835650" y="2596198"/>
            <a:ext cx="6159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31" idx="3"/>
            <a:endCxn id="40" idx="1"/>
          </p:cNvCxnSpPr>
          <p:nvPr/>
        </p:nvCxnSpPr>
        <p:spPr>
          <a:xfrm flipV="1">
            <a:off x="7385050" y="2586038"/>
            <a:ext cx="631825" cy="19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35" idx="3"/>
            <a:endCxn id="36" idx="1"/>
          </p:cNvCxnSpPr>
          <p:nvPr/>
        </p:nvCxnSpPr>
        <p:spPr>
          <a:xfrm>
            <a:off x="1100773" y="4453573"/>
            <a:ext cx="628650" cy="19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36" idx="3"/>
            <a:endCxn id="37" idx="1"/>
          </p:cNvCxnSpPr>
          <p:nvPr/>
        </p:nvCxnSpPr>
        <p:spPr>
          <a:xfrm>
            <a:off x="2662873" y="4471988"/>
            <a:ext cx="66040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37" idx="3"/>
            <a:endCxn id="33" idx="1"/>
          </p:cNvCxnSpPr>
          <p:nvPr/>
        </p:nvCxnSpPr>
        <p:spPr>
          <a:xfrm>
            <a:off x="4256723" y="4482148"/>
            <a:ext cx="727075" cy="11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33" idx="3"/>
            <a:endCxn id="34" idx="1"/>
          </p:cNvCxnSpPr>
          <p:nvPr/>
        </p:nvCxnSpPr>
        <p:spPr>
          <a:xfrm>
            <a:off x="5917248" y="4493260"/>
            <a:ext cx="664845" cy="7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02400" y="4889500"/>
            <a:ext cx="11461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96" name="直線單箭頭接點 95"/>
          <p:cNvCxnSpPr/>
          <p:nvPr/>
        </p:nvCxnSpPr>
        <p:spPr>
          <a:xfrm>
            <a:off x="7515225" y="4487863"/>
            <a:ext cx="581025" cy="7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837113" y="4826000"/>
            <a:ext cx="1287463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47" name="文本框 46"/>
          <p:cNvSpPr txBox="1"/>
          <p:nvPr/>
        </p:nvSpPr>
        <p:spPr>
          <a:xfrm>
            <a:off x="100330" y="6174105"/>
            <a:ext cx="4847590" cy="368300"/>
          </a:xfrm>
          <a:prstGeom prst="rect">
            <a:avLst/>
          </a:prstGeom>
          <a:solidFill>
            <a:schemeClr val="accent2"/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r"/>
            <a:r>
              <a:rPr lang="zh-CN" altLang="en-US" b="1"/>
              <a:t>量大     盤點耗時長    佔用人力     佔儲存空間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Freeform 5"/>
          <p:cNvSpPr/>
          <p:nvPr/>
        </p:nvSpPr>
        <p:spPr bwMode="auto">
          <a:xfrm rot="5400000">
            <a:off x="811213" y="2855913"/>
            <a:ext cx="919163" cy="81438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solidFill>
              <a:schemeClr val="bg1"/>
            </a:soli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pic>
        <p:nvPicPr>
          <p:cNvPr id="10243" name="圖片 3" descr="333333333333333333333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016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1"/>
          <p:cNvGrpSpPr>
            <a:grpSpLocks noChangeAspect="1"/>
          </p:cNvGrpSpPr>
          <p:nvPr/>
        </p:nvGrpSpPr>
        <p:grpSpPr bwMode="auto">
          <a:xfrm>
            <a:off x="233690" y="118795"/>
            <a:ext cx="409220" cy="266775"/>
            <a:chOff x="4838" y="1902"/>
            <a:chExt cx="497" cy="432"/>
          </a:xfrm>
          <a:solidFill>
            <a:schemeClr val="bg1"/>
          </a:solidFill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5001" y="1999"/>
              <a:ext cx="334" cy="335"/>
            </a:xfrm>
            <a:custGeom>
              <a:avLst/>
              <a:gdLst>
                <a:gd name="T0" fmla="*/ 9 w 80"/>
                <a:gd name="T1" fmla="*/ 19 h 80"/>
                <a:gd name="T2" fmla="*/ 10 w 80"/>
                <a:gd name="T3" fmla="*/ 26 h 80"/>
                <a:gd name="T4" fmla="*/ 5 w 80"/>
                <a:gd name="T5" fmla="*/ 27 h 80"/>
                <a:gd name="T6" fmla="*/ 0 w 80"/>
                <a:gd name="T7" fmla="*/ 31 h 80"/>
                <a:gd name="T8" fmla="*/ 3 w 80"/>
                <a:gd name="T9" fmla="*/ 37 h 80"/>
                <a:gd name="T10" fmla="*/ 7 w 80"/>
                <a:gd name="T11" fmla="*/ 42 h 80"/>
                <a:gd name="T12" fmla="*/ 3 w 80"/>
                <a:gd name="T13" fmla="*/ 46 h 80"/>
                <a:gd name="T14" fmla="*/ 1 w 80"/>
                <a:gd name="T15" fmla="*/ 52 h 80"/>
                <a:gd name="T16" fmla="*/ 7 w 80"/>
                <a:gd name="T17" fmla="*/ 56 h 80"/>
                <a:gd name="T18" fmla="*/ 11 w 80"/>
                <a:gd name="T19" fmla="*/ 57 h 80"/>
                <a:gd name="T20" fmla="*/ 11 w 80"/>
                <a:gd name="T21" fmla="*/ 63 h 80"/>
                <a:gd name="T22" fmla="*/ 13 w 80"/>
                <a:gd name="T23" fmla="*/ 70 h 80"/>
                <a:gd name="T24" fmla="*/ 19 w 80"/>
                <a:gd name="T25" fmla="*/ 70 h 80"/>
                <a:gd name="T26" fmla="*/ 25 w 80"/>
                <a:gd name="T27" fmla="*/ 70 h 80"/>
                <a:gd name="T28" fmla="*/ 27 w 80"/>
                <a:gd name="T29" fmla="*/ 74 h 80"/>
                <a:gd name="T30" fmla="*/ 31 w 80"/>
                <a:gd name="T31" fmla="*/ 79 h 80"/>
                <a:gd name="T32" fmla="*/ 37 w 80"/>
                <a:gd name="T33" fmla="*/ 76 h 80"/>
                <a:gd name="T34" fmla="*/ 42 w 80"/>
                <a:gd name="T35" fmla="*/ 73 h 80"/>
                <a:gd name="T36" fmla="*/ 46 w 80"/>
                <a:gd name="T37" fmla="*/ 76 h 80"/>
                <a:gd name="T38" fmla="*/ 52 w 80"/>
                <a:gd name="T39" fmla="*/ 78 h 80"/>
                <a:gd name="T40" fmla="*/ 56 w 80"/>
                <a:gd name="T41" fmla="*/ 73 h 80"/>
                <a:gd name="T42" fmla="*/ 58 w 80"/>
                <a:gd name="T43" fmla="*/ 67 h 80"/>
                <a:gd name="T44" fmla="*/ 63 w 80"/>
                <a:gd name="T45" fmla="*/ 68 h 80"/>
                <a:gd name="T46" fmla="*/ 69 w 80"/>
                <a:gd name="T47" fmla="*/ 67 h 80"/>
                <a:gd name="T48" fmla="*/ 70 w 80"/>
                <a:gd name="T49" fmla="*/ 60 h 80"/>
                <a:gd name="T50" fmla="*/ 69 w 80"/>
                <a:gd name="T51" fmla="*/ 54 h 80"/>
                <a:gd name="T52" fmla="*/ 74 w 80"/>
                <a:gd name="T53" fmla="*/ 53 h 80"/>
                <a:gd name="T54" fmla="*/ 79 w 80"/>
                <a:gd name="T55" fmla="*/ 48 h 80"/>
                <a:gd name="T56" fmla="*/ 76 w 80"/>
                <a:gd name="T57" fmla="*/ 42 h 80"/>
                <a:gd name="T58" fmla="*/ 72 w 80"/>
                <a:gd name="T59" fmla="*/ 37 h 80"/>
                <a:gd name="T60" fmla="*/ 76 w 80"/>
                <a:gd name="T61" fmla="*/ 34 h 80"/>
                <a:gd name="T62" fmla="*/ 78 w 80"/>
                <a:gd name="T63" fmla="*/ 27 h 80"/>
                <a:gd name="T64" fmla="*/ 73 w 80"/>
                <a:gd name="T65" fmla="*/ 24 h 80"/>
                <a:gd name="T66" fmla="*/ 67 w 80"/>
                <a:gd name="T67" fmla="*/ 21 h 80"/>
                <a:gd name="T68" fmla="*/ 68 w 80"/>
                <a:gd name="T69" fmla="*/ 16 h 80"/>
                <a:gd name="T70" fmla="*/ 67 w 80"/>
                <a:gd name="T71" fmla="*/ 10 h 80"/>
                <a:gd name="T72" fmla="*/ 60 w 80"/>
                <a:gd name="T73" fmla="*/ 9 h 80"/>
                <a:gd name="T74" fmla="*/ 54 w 80"/>
                <a:gd name="T75" fmla="*/ 10 h 80"/>
                <a:gd name="T76" fmla="*/ 52 w 80"/>
                <a:gd name="T77" fmla="*/ 5 h 80"/>
                <a:gd name="T78" fmla="*/ 48 w 80"/>
                <a:gd name="T79" fmla="*/ 0 h 80"/>
                <a:gd name="T80" fmla="*/ 42 w 80"/>
                <a:gd name="T81" fmla="*/ 3 h 80"/>
                <a:gd name="T82" fmla="*/ 37 w 80"/>
                <a:gd name="T83" fmla="*/ 7 h 80"/>
                <a:gd name="T84" fmla="*/ 33 w 80"/>
                <a:gd name="T85" fmla="*/ 3 h 80"/>
                <a:gd name="T86" fmla="*/ 27 w 80"/>
                <a:gd name="T87" fmla="*/ 1 h 80"/>
                <a:gd name="T88" fmla="*/ 23 w 80"/>
                <a:gd name="T89" fmla="*/ 7 h 80"/>
                <a:gd name="T90" fmla="*/ 21 w 80"/>
                <a:gd name="T91" fmla="*/ 13 h 80"/>
                <a:gd name="T92" fmla="*/ 16 w 80"/>
                <a:gd name="T93" fmla="*/ 11 h 80"/>
                <a:gd name="T94" fmla="*/ 10 w 80"/>
                <a:gd name="T95" fmla="*/ 13 h 80"/>
                <a:gd name="T96" fmla="*/ 9 w 80"/>
                <a:gd name="T97" fmla="*/ 19 h 80"/>
                <a:gd name="T98" fmla="*/ 32 w 80"/>
                <a:gd name="T99" fmla="*/ 18 h 80"/>
                <a:gd name="T100" fmla="*/ 62 w 80"/>
                <a:gd name="T101" fmla="*/ 33 h 80"/>
                <a:gd name="T102" fmla="*/ 47 w 80"/>
                <a:gd name="T103" fmla="*/ 62 h 80"/>
                <a:gd name="T104" fmla="*/ 18 w 80"/>
                <a:gd name="T105" fmla="*/ 47 h 80"/>
                <a:gd name="T106" fmla="*/ 32 w 80"/>
                <a:gd name="T107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0">
                  <a:moveTo>
                    <a:pt x="9" y="19"/>
                  </a:moveTo>
                  <a:cubicBezTo>
                    <a:pt x="11" y="21"/>
                    <a:pt x="10" y="25"/>
                    <a:pt x="10" y="26"/>
                  </a:cubicBezTo>
                  <a:cubicBezTo>
                    <a:pt x="9" y="27"/>
                    <a:pt x="7" y="27"/>
                    <a:pt x="5" y="27"/>
                  </a:cubicBezTo>
                  <a:cubicBezTo>
                    <a:pt x="3" y="26"/>
                    <a:pt x="1" y="28"/>
                    <a:pt x="0" y="31"/>
                  </a:cubicBezTo>
                  <a:cubicBezTo>
                    <a:pt x="0" y="34"/>
                    <a:pt x="1" y="37"/>
                    <a:pt x="3" y="37"/>
                  </a:cubicBezTo>
                  <a:cubicBezTo>
                    <a:pt x="5" y="38"/>
                    <a:pt x="7" y="41"/>
                    <a:pt x="7" y="42"/>
                  </a:cubicBezTo>
                  <a:cubicBezTo>
                    <a:pt x="7" y="44"/>
                    <a:pt x="5" y="45"/>
                    <a:pt x="3" y="46"/>
                  </a:cubicBezTo>
                  <a:cubicBezTo>
                    <a:pt x="1" y="47"/>
                    <a:pt x="0" y="49"/>
                    <a:pt x="1" y="52"/>
                  </a:cubicBezTo>
                  <a:cubicBezTo>
                    <a:pt x="2" y="55"/>
                    <a:pt x="4" y="57"/>
                    <a:pt x="7" y="56"/>
                  </a:cubicBezTo>
                  <a:cubicBezTo>
                    <a:pt x="9" y="55"/>
                    <a:pt x="11" y="56"/>
                    <a:pt x="11" y="57"/>
                  </a:cubicBezTo>
                  <a:cubicBezTo>
                    <a:pt x="12" y="58"/>
                    <a:pt x="13" y="62"/>
                    <a:pt x="11" y="63"/>
                  </a:cubicBezTo>
                  <a:cubicBezTo>
                    <a:pt x="10" y="65"/>
                    <a:pt x="10" y="68"/>
                    <a:pt x="13" y="70"/>
                  </a:cubicBezTo>
                  <a:cubicBezTo>
                    <a:pt x="15" y="72"/>
                    <a:pt x="18" y="72"/>
                    <a:pt x="19" y="70"/>
                  </a:cubicBezTo>
                  <a:cubicBezTo>
                    <a:pt x="20" y="69"/>
                    <a:pt x="24" y="69"/>
                    <a:pt x="25" y="70"/>
                  </a:cubicBezTo>
                  <a:cubicBezTo>
                    <a:pt x="27" y="70"/>
                    <a:pt x="27" y="72"/>
                    <a:pt x="27" y="74"/>
                  </a:cubicBezTo>
                  <a:cubicBezTo>
                    <a:pt x="26" y="76"/>
                    <a:pt x="28" y="78"/>
                    <a:pt x="31" y="79"/>
                  </a:cubicBezTo>
                  <a:cubicBezTo>
                    <a:pt x="34" y="80"/>
                    <a:pt x="37" y="79"/>
                    <a:pt x="37" y="76"/>
                  </a:cubicBezTo>
                  <a:cubicBezTo>
                    <a:pt x="37" y="74"/>
                    <a:pt x="41" y="73"/>
                    <a:pt x="42" y="73"/>
                  </a:cubicBezTo>
                  <a:cubicBezTo>
                    <a:pt x="43" y="72"/>
                    <a:pt x="45" y="74"/>
                    <a:pt x="46" y="76"/>
                  </a:cubicBezTo>
                  <a:cubicBezTo>
                    <a:pt x="46" y="78"/>
                    <a:pt x="49" y="79"/>
                    <a:pt x="52" y="78"/>
                  </a:cubicBezTo>
                  <a:cubicBezTo>
                    <a:pt x="55" y="77"/>
                    <a:pt x="56" y="75"/>
                    <a:pt x="56" y="73"/>
                  </a:cubicBezTo>
                  <a:cubicBezTo>
                    <a:pt x="55" y="71"/>
                    <a:pt x="57" y="68"/>
                    <a:pt x="58" y="67"/>
                  </a:cubicBezTo>
                  <a:cubicBezTo>
                    <a:pt x="59" y="66"/>
                    <a:pt x="61" y="67"/>
                    <a:pt x="63" y="68"/>
                  </a:cubicBezTo>
                  <a:cubicBezTo>
                    <a:pt x="65" y="70"/>
                    <a:pt x="67" y="69"/>
                    <a:pt x="69" y="67"/>
                  </a:cubicBezTo>
                  <a:cubicBezTo>
                    <a:pt x="71" y="65"/>
                    <a:pt x="72" y="62"/>
                    <a:pt x="70" y="60"/>
                  </a:cubicBezTo>
                  <a:cubicBezTo>
                    <a:pt x="69" y="59"/>
                    <a:pt x="69" y="55"/>
                    <a:pt x="69" y="54"/>
                  </a:cubicBezTo>
                  <a:cubicBezTo>
                    <a:pt x="70" y="53"/>
                    <a:pt x="72" y="52"/>
                    <a:pt x="74" y="53"/>
                  </a:cubicBezTo>
                  <a:cubicBezTo>
                    <a:pt x="76" y="53"/>
                    <a:pt x="78" y="51"/>
                    <a:pt x="79" y="48"/>
                  </a:cubicBezTo>
                  <a:cubicBezTo>
                    <a:pt x="80" y="45"/>
                    <a:pt x="78" y="43"/>
                    <a:pt x="76" y="42"/>
                  </a:cubicBezTo>
                  <a:cubicBezTo>
                    <a:pt x="74" y="42"/>
                    <a:pt x="72" y="38"/>
                    <a:pt x="72" y="37"/>
                  </a:cubicBezTo>
                  <a:cubicBezTo>
                    <a:pt x="72" y="36"/>
                    <a:pt x="74" y="34"/>
                    <a:pt x="76" y="34"/>
                  </a:cubicBezTo>
                  <a:cubicBezTo>
                    <a:pt x="78" y="33"/>
                    <a:pt x="79" y="30"/>
                    <a:pt x="78" y="27"/>
                  </a:cubicBezTo>
                  <a:cubicBezTo>
                    <a:pt x="77" y="25"/>
                    <a:pt x="75" y="23"/>
                    <a:pt x="73" y="24"/>
                  </a:cubicBezTo>
                  <a:cubicBezTo>
                    <a:pt x="71" y="24"/>
                    <a:pt x="67" y="22"/>
                    <a:pt x="67" y="21"/>
                  </a:cubicBezTo>
                  <a:cubicBezTo>
                    <a:pt x="66" y="20"/>
                    <a:pt x="66" y="18"/>
                    <a:pt x="68" y="16"/>
                  </a:cubicBezTo>
                  <a:cubicBezTo>
                    <a:pt x="69" y="15"/>
                    <a:pt x="69" y="12"/>
                    <a:pt x="67" y="10"/>
                  </a:cubicBezTo>
                  <a:cubicBezTo>
                    <a:pt x="64" y="8"/>
                    <a:pt x="61" y="8"/>
                    <a:pt x="60" y="9"/>
                  </a:cubicBezTo>
                  <a:cubicBezTo>
                    <a:pt x="59" y="11"/>
                    <a:pt x="55" y="10"/>
                    <a:pt x="54" y="10"/>
                  </a:cubicBezTo>
                  <a:cubicBezTo>
                    <a:pt x="52" y="9"/>
                    <a:pt x="52" y="7"/>
                    <a:pt x="52" y="5"/>
                  </a:cubicBezTo>
                  <a:cubicBezTo>
                    <a:pt x="53" y="3"/>
                    <a:pt x="51" y="1"/>
                    <a:pt x="48" y="0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5"/>
                    <a:pt x="38" y="7"/>
                    <a:pt x="37" y="7"/>
                  </a:cubicBezTo>
                  <a:cubicBezTo>
                    <a:pt x="36" y="7"/>
                    <a:pt x="34" y="5"/>
                    <a:pt x="33" y="3"/>
                  </a:cubicBezTo>
                  <a:cubicBezTo>
                    <a:pt x="33" y="1"/>
                    <a:pt x="30" y="1"/>
                    <a:pt x="27" y="1"/>
                  </a:cubicBezTo>
                  <a:cubicBezTo>
                    <a:pt x="24" y="2"/>
                    <a:pt x="23" y="5"/>
                    <a:pt x="23" y="7"/>
                  </a:cubicBezTo>
                  <a:cubicBezTo>
                    <a:pt x="24" y="9"/>
                    <a:pt x="22" y="12"/>
                    <a:pt x="21" y="13"/>
                  </a:cubicBezTo>
                  <a:cubicBezTo>
                    <a:pt x="20" y="13"/>
                    <a:pt x="18" y="13"/>
                    <a:pt x="16" y="11"/>
                  </a:cubicBezTo>
                  <a:cubicBezTo>
                    <a:pt x="15" y="10"/>
                    <a:pt x="12" y="11"/>
                    <a:pt x="10" y="13"/>
                  </a:cubicBezTo>
                  <a:cubicBezTo>
                    <a:pt x="8" y="15"/>
                    <a:pt x="7" y="18"/>
                    <a:pt x="9" y="19"/>
                  </a:cubicBezTo>
                  <a:close/>
                  <a:moveTo>
                    <a:pt x="32" y="18"/>
                  </a:moveTo>
                  <a:cubicBezTo>
                    <a:pt x="45" y="14"/>
                    <a:pt x="58" y="21"/>
                    <a:pt x="62" y="33"/>
                  </a:cubicBezTo>
                  <a:cubicBezTo>
                    <a:pt x="65" y="45"/>
                    <a:pt x="59" y="58"/>
                    <a:pt x="47" y="62"/>
                  </a:cubicBezTo>
                  <a:cubicBezTo>
                    <a:pt x="34" y="66"/>
                    <a:pt x="21" y="59"/>
                    <a:pt x="18" y="47"/>
                  </a:cubicBezTo>
                  <a:cubicBezTo>
                    <a:pt x="14" y="35"/>
                    <a:pt x="20" y="22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4838" y="1902"/>
              <a:ext cx="217" cy="214"/>
            </a:xfrm>
            <a:custGeom>
              <a:avLst/>
              <a:gdLst>
                <a:gd name="T0" fmla="*/ 6 w 52"/>
                <a:gd name="T1" fmla="*/ 12 h 51"/>
                <a:gd name="T2" fmla="*/ 7 w 52"/>
                <a:gd name="T3" fmla="*/ 16 h 51"/>
                <a:gd name="T4" fmla="*/ 4 w 52"/>
                <a:gd name="T5" fmla="*/ 17 h 51"/>
                <a:gd name="T6" fmla="*/ 1 w 52"/>
                <a:gd name="T7" fmla="*/ 20 h 51"/>
                <a:gd name="T8" fmla="*/ 3 w 52"/>
                <a:gd name="T9" fmla="*/ 24 h 51"/>
                <a:gd name="T10" fmla="*/ 5 w 52"/>
                <a:gd name="T11" fmla="*/ 27 h 51"/>
                <a:gd name="T12" fmla="*/ 3 w 52"/>
                <a:gd name="T13" fmla="*/ 29 h 51"/>
                <a:gd name="T14" fmla="*/ 1 w 52"/>
                <a:gd name="T15" fmla="*/ 33 h 51"/>
                <a:gd name="T16" fmla="*/ 5 w 52"/>
                <a:gd name="T17" fmla="*/ 36 h 51"/>
                <a:gd name="T18" fmla="*/ 8 w 52"/>
                <a:gd name="T19" fmla="*/ 36 h 51"/>
                <a:gd name="T20" fmla="*/ 8 w 52"/>
                <a:gd name="T21" fmla="*/ 41 h 51"/>
                <a:gd name="T22" fmla="*/ 9 w 52"/>
                <a:gd name="T23" fmla="*/ 45 h 51"/>
                <a:gd name="T24" fmla="*/ 13 w 52"/>
                <a:gd name="T25" fmla="*/ 45 h 51"/>
                <a:gd name="T26" fmla="*/ 17 w 52"/>
                <a:gd name="T27" fmla="*/ 45 h 51"/>
                <a:gd name="T28" fmla="*/ 18 w 52"/>
                <a:gd name="T29" fmla="*/ 48 h 51"/>
                <a:gd name="T30" fmla="*/ 21 w 52"/>
                <a:gd name="T31" fmla="*/ 51 h 51"/>
                <a:gd name="T32" fmla="*/ 25 w 52"/>
                <a:gd name="T33" fmla="*/ 49 h 51"/>
                <a:gd name="T34" fmla="*/ 28 w 52"/>
                <a:gd name="T35" fmla="*/ 47 h 51"/>
                <a:gd name="T36" fmla="*/ 30 w 52"/>
                <a:gd name="T37" fmla="*/ 49 h 51"/>
                <a:gd name="T38" fmla="*/ 34 w 52"/>
                <a:gd name="T39" fmla="*/ 50 h 51"/>
                <a:gd name="T40" fmla="*/ 37 w 52"/>
                <a:gd name="T41" fmla="*/ 47 h 51"/>
                <a:gd name="T42" fmla="*/ 38 w 52"/>
                <a:gd name="T43" fmla="*/ 43 h 51"/>
                <a:gd name="T44" fmla="*/ 41 w 52"/>
                <a:gd name="T45" fmla="*/ 44 h 51"/>
                <a:gd name="T46" fmla="*/ 45 w 52"/>
                <a:gd name="T47" fmla="*/ 43 h 51"/>
                <a:gd name="T48" fmla="*/ 46 w 52"/>
                <a:gd name="T49" fmla="*/ 39 h 51"/>
                <a:gd name="T50" fmla="*/ 45 w 52"/>
                <a:gd name="T51" fmla="*/ 35 h 51"/>
                <a:gd name="T52" fmla="*/ 48 w 52"/>
                <a:gd name="T53" fmla="*/ 34 h 51"/>
                <a:gd name="T54" fmla="*/ 51 w 52"/>
                <a:gd name="T55" fmla="*/ 31 h 51"/>
                <a:gd name="T56" fmla="*/ 50 w 52"/>
                <a:gd name="T57" fmla="*/ 27 h 51"/>
                <a:gd name="T58" fmla="*/ 47 w 52"/>
                <a:gd name="T59" fmla="*/ 24 h 51"/>
                <a:gd name="T60" fmla="*/ 49 w 52"/>
                <a:gd name="T61" fmla="*/ 22 h 51"/>
                <a:gd name="T62" fmla="*/ 51 w 52"/>
                <a:gd name="T63" fmla="*/ 18 h 51"/>
                <a:gd name="T64" fmla="*/ 47 w 52"/>
                <a:gd name="T65" fmla="*/ 15 h 51"/>
                <a:gd name="T66" fmla="*/ 44 w 52"/>
                <a:gd name="T67" fmla="*/ 13 h 51"/>
                <a:gd name="T68" fmla="*/ 44 w 52"/>
                <a:gd name="T69" fmla="*/ 10 h 51"/>
                <a:gd name="T70" fmla="*/ 43 w 52"/>
                <a:gd name="T71" fmla="*/ 6 h 51"/>
                <a:gd name="T72" fmla="*/ 39 w 52"/>
                <a:gd name="T73" fmla="*/ 6 h 51"/>
                <a:gd name="T74" fmla="*/ 35 w 52"/>
                <a:gd name="T75" fmla="*/ 6 h 51"/>
                <a:gd name="T76" fmla="*/ 34 w 52"/>
                <a:gd name="T77" fmla="*/ 3 h 51"/>
                <a:gd name="T78" fmla="*/ 32 w 52"/>
                <a:gd name="T79" fmla="*/ 0 h 51"/>
                <a:gd name="T80" fmla="*/ 28 w 52"/>
                <a:gd name="T81" fmla="*/ 2 h 51"/>
                <a:gd name="T82" fmla="*/ 24 w 52"/>
                <a:gd name="T83" fmla="*/ 4 h 51"/>
                <a:gd name="T84" fmla="*/ 22 w 52"/>
                <a:gd name="T85" fmla="*/ 2 h 51"/>
                <a:gd name="T86" fmla="*/ 18 w 52"/>
                <a:gd name="T87" fmla="*/ 1 h 51"/>
                <a:gd name="T88" fmla="*/ 16 w 52"/>
                <a:gd name="T89" fmla="*/ 4 h 51"/>
                <a:gd name="T90" fmla="*/ 14 w 52"/>
                <a:gd name="T91" fmla="*/ 8 h 51"/>
                <a:gd name="T92" fmla="*/ 11 w 52"/>
                <a:gd name="T93" fmla="*/ 7 h 51"/>
                <a:gd name="T94" fmla="*/ 7 w 52"/>
                <a:gd name="T95" fmla="*/ 8 h 51"/>
                <a:gd name="T96" fmla="*/ 6 w 52"/>
                <a:gd name="T97" fmla="*/ 12 h 51"/>
                <a:gd name="T98" fmla="*/ 22 w 52"/>
                <a:gd name="T99" fmla="*/ 11 h 51"/>
                <a:gd name="T100" fmla="*/ 40 w 52"/>
                <a:gd name="T101" fmla="*/ 21 h 51"/>
                <a:gd name="T102" fmla="*/ 31 w 52"/>
                <a:gd name="T103" fmla="*/ 40 h 51"/>
                <a:gd name="T104" fmla="*/ 12 w 52"/>
                <a:gd name="T105" fmla="*/ 30 h 51"/>
                <a:gd name="T106" fmla="*/ 22 w 52"/>
                <a:gd name="T10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1">
                  <a:moveTo>
                    <a:pt x="6" y="12"/>
                  </a:moveTo>
                  <a:cubicBezTo>
                    <a:pt x="7" y="13"/>
                    <a:pt x="7" y="16"/>
                    <a:pt x="7" y="16"/>
                  </a:cubicBezTo>
                  <a:cubicBezTo>
                    <a:pt x="7" y="17"/>
                    <a:pt x="5" y="18"/>
                    <a:pt x="4" y="17"/>
                  </a:cubicBezTo>
                  <a:cubicBezTo>
                    <a:pt x="3" y="17"/>
                    <a:pt x="1" y="18"/>
                    <a:pt x="1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4"/>
                    <a:pt x="5" y="26"/>
                    <a:pt x="5" y="27"/>
                  </a:cubicBezTo>
                  <a:cubicBezTo>
                    <a:pt x="5" y="28"/>
                    <a:pt x="4" y="29"/>
                    <a:pt x="3" y="29"/>
                  </a:cubicBezTo>
                  <a:cubicBezTo>
                    <a:pt x="1" y="30"/>
                    <a:pt x="1" y="32"/>
                    <a:pt x="1" y="33"/>
                  </a:cubicBezTo>
                  <a:cubicBezTo>
                    <a:pt x="2" y="35"/>
                    <a:pt x="4" y="36"/>
                    <a:pt x="5" y="36"/>
                  </a:cubicBezTo>
                  <a:cubicBezTo>
                    <a:pt x="6" y="36"/>
                    <a:pt x="8" y="36"/>
                    <a:pt x="8" y="36"/>
                  </a:cubicBezTo>
                  <a:cubicBezTo>
                    <a:pt x="8" y="37"/>
                    <a:pt x="9" y="40"/>
                    <a:pt x="8" y="41"/>
                  </a:cubicBezTo>
                  <a:cubicBezTo>
                    <a:pt x="7" y="42"/>
                    <a:pt x="7" y="43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4" y="44"/>
                    <a:pt x="16" y="44"/>
                    <a:pt x="17" y="45"/>
                  </a:cubicBezTo>
                  <a:cubicBezTo>
                    <a:pt x="18" y="45"/>
                    <a:pt x="18" y="46"/>
                    <a:pt x="18" y="48"/>
                  </a:cubicBezTo>
                  <a:cubicBezTo>
                    <a:pt x="18" y="49"/>
                    <a:pt x="19" y="50"/>
                    <a:pt x="21" y="51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5" y="48"/>
                    <a:pt x="27" y="47"/>
                    <a:pt x="28" y="47"/>
                  </a:cubicBezTo>
                  <a:cubicBezTo>
                    <a:pt x="29" y="47"/>
                    <a:pt x="30" y="48"/>
                    <a:pt x="30" y="49"/>
                  </a:cubicBezTo>
                  <a:cubicBezTo>
                    <a:pt x="30" y="50"/>
                    <a:pt x="32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6" y="45"/>
                    <a:pt x="38" y="43"/>
                    <a:pt x="38" y="43"/>
                  </a:cubicBezTo>
                  <a:cubicBezTo>
                    <a:pt x="39" y="42"/>
                    <a:pt x="40" y="43"/>
                    <a:pt x="41" y="44"/>
                  </a:cubicBezTo>
                  <a:cubicBezTo>
                    <a:pt x="42" y="45"/>
                    <a:pt x="44" y="44"/>
                    <a:pt x="45" y="43"/>
                  </a:cubicBezTo>
                  <a:cubicBezTo>
                    <a:pt x="47" y="42"/>
                    <a:pt x="47" y="40"/>
                    <a:pt x="46" y="39"/>
                  </a:cubicBezTo>
                  <a:cubicBezTo>
                    <a:pt x="45" y="38"/>
                    <a:pt x="45" y="35"/>
                    <a:pt x="45" y="35"/>
                  </a:cubicBezTo>
                  <a:cubicBezTo>
                    <a:pt x="46" y="34"/>
                    <a:pt x="47" y="34"/>
                    <a:pt x="48" y="34"/>
                  </a:cubicBezTo>
                  <a:cubicBezTo>
                    <a:pt x="50" y="34"/>
                    <a:pt x="51" y="33"/>
                    <a:pt x="51" y="31"/>
                  </a:cubicBezTo>
                  <a:cubicBezTo>
                    <a:pt x="52" y="29"/>
                    <a:pt x="51" y="27"/>
                    <a:pt x="50" y="27"/>
                  </a:cubicBezTo>
                  <a:cubicBezTo>
                    <a:pt x="48" y="27"/>
                    <a:pt x="47" y="25"/>
                    <a:pt x="47" y="24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1" y="21"/>
                    <a:pt x="51" y="19"/>
                    <a:pt x="51" y="18"/>
                  </a:cubicBezTo>
                  <a:cubicBezTo>
                    <a:pt x="50" y="16"/>
                    <a:pt x="49" y="15"/>
                    <a:pt x="47" y="15"/>
                  </a:cubicBezTo>
                  <a:cubicBezTo>
                    <a:pt x="46" y="16"/>
                    <a:pt x="44" y="14"/>
                    <a:pt x="44" y="13"/>
                  </a:cubicBezTo>
                  <a:cubicBezTo>
                    <a:pt x="43" y="13"/>
                    <a:pt x="43" y="11"/>
                    <a:pt x="44" y="10"/>
                  </a:cubicBezTo>
                  <a:cubicBezTo>
                    <a:pt x="45" y="9"/>
                    <a:pt x="45" y="8"/>
                    <a:pt x="43" y="6"/>
                  </a:cubicBezTo>
                  <a:cubicBezTo>
                    <a:pt x="42" y="5"/>
                    <a:pt x="40" y="5"/>
                    <a:pt x="39" y="6"/>
                  </a:cubicBezTo>
                  <a:cubicBezTo>
                    <a:pt x="38" y="7"/>
                    <a:pt x="36" y="7"/>
                    <a:pt x="35" y="6"/>
                  </a:cubicBezTo>
                  <a:cubicBezTo>
                    <a:pt x="34" y="6"/>
                    <a:pt x="34" y="5"/>
                    <a:pt x="34" y="3"/>
                  </a:cubicBezTo>
                  <a:cubicBezTo>
                    <a:pt x="35" y="2"/>
                    <a:pt x="33" y="1"/>
                    <a:pt x="32" y="0"/>
                  </a:cubicBezTo>
                  <a:cubicBezTo>
                    <a:pt x="30" y="0"/>
                    <a:pt x="28" y="1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4" y="4"/>
                    <a:pt x="23" y="3"/>
                    <a:pt x="22" y="2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6"/>
                    <a:pt x="15" y="8"/>
                    <a:pt x="14" y="8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8" y="7"/>
                    <a:pt x="7" y="8"/>
                  </a:cubicBezTo>
                  <a:cubicBezTo>
                    <a:pt x="6" y="10"/>
                    <a:pt x="5" y="11"/>
                    <a:pt x="6" y="12"/>
                  </a:cubicBezTo>
                  <a:close/>
                  <a:moveTo>
                    <a:pt x="22" y="11"/>
                  </a:moveTo>
                  <a:cubicBezTo>
                    <a:pt x="29" y="9"/>
                    <a:pt x="38" y="13"/>
                    <a:pt x="40" y="21"/>
                  </a:cubicBezTo>
                  <a:cubicBezTo>
                    <a:pt x="43" y="29"/>
                    <a:pt x="38" y="37"/>
                    <a:pt x="31" y="40"/>
                  </a:cubicBezTo>
                  <a:cubicBezTo>
                    <a:pt x="23" y="42"/>
                    <a:pt x="14" y="38"/>
                    <a:pt x="12" y="30"/>
                  </a:cubicBezTo>
                  <a:cubicBezTo>
                    <a:pt x="9" y="22"/>
                    <a:pt x="14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14"/>
            <p:cNvSpPr>
              <a:spLocks noEditPoints="1"/>
            </p:cNvSpPr>
            <p:nvPr/>
          </p:nvSpPr>
          <p:spPr bwMode="auto">
            <a:xfrm>
              <a:off x="4842" y="2116"/>
              <a:ext cx="163" cy="168"/>
            </a:xfrm>
            <a:custGeom>
              <a:avLst/>
              <a:gdLst>
                <a:gd name="T0" fmla="*/ 4 w 39"/>
                <a:gd name="T1" fmla="*/ 10 h 40"/>
                <a:gd name="T2" fmla="*/ 5 w 39"/>
                <a:gd name="T3" fmla="*/ 13 h 40"/>
                <a:gd name="T4" fmla="*/ 2 w 39"/>
                <a:gd name="T5" fmla="*/ 13 h 40"/>
                <a:gd name="T6" fmla="*/ 0 w 39"/>
                <a:gd name="T7" fmla="*/ 16 h 40"/>
                <a:gd name="T8" fmla="*/ 1 w 39"/>
                <a:gd name="T9" fmla="*/ 19 h 40"/>
                <a:gd name="T10" fmla="*/ 3 w 39"/>
                <a:gd name="T11" fmla="*/ 21 h 40"/>
                <a:gd name="T12" fmla="*/ 2 w 39"/>
                <a:gd name="T13" fmla="*/ 23 h 40"/>
                <a:gd name="T14" fmla="*/ 1 w 39"/>
                <a:gd name="T15" fmla="*/ 26 h 40"/>
                <a:gd name="T16" fmla="*/ 3 w 39"/>
                <a:gd name="T17" fmla="*/ 28 h 40"/>
                <a:gd name="T18" fmla="*/ 5 w 39"/>
                <a:gd name="T19" fmla="*/ 28 h 40"/>
                <a:gd name="T20" fmla="*/ 5 w 39"/>
                <a:gd name="T21" fmla="*/ 31 h 40"/>
                <a:gd name="T22" fmla="*/ 6 w 39"/>
                <a:gd name="T23" fmla="*/ 35 h 40"/>
                <a:gd name="T24" fmla="*/ 9 w 39"/>
                <a:gd name="T25" fmla="*/ 35 h 40"/>
                <a:gd name="T26" fmla="*/ 13 w 39"/>
                <a:gd name="T27" fmla="*/ 34 h 40"/>
                <a:gd name="T28" fmla="*/ 13 w 39"/>
                <a:gd name="T29" fmla="*/ 37 h 40"/>
                <a:gd name="T30" fmla="*/ 15 w 39"/>
                <a:gd name="T31" fmla="*/ 39 h 40"/>
                <a:gd name="T32" fmla="*/ 18 w 39"/>
                <a:gd name="T33" fmla="*/ 38 h 40"/>
                <a:gd name="T34" fmla="*/ 21 w 39"/>
                <a:gd name="T35" fmla="*/ 36 h 40"/>
                <a:gd name="T36" fmla="*/ 22 w 39"/>
                <a:gd name="T37" fmla="*/ 38 h 40"/>
                <a:gd name="T38" fmla="*/ 26 w 39"/>
                <a:gd name="T39" fmla="*/ 39 h 40"/>
                <a:gd name="T40" fmla="*/ 27 w 39"/>
                <a:gd name="T41" fmla="*/ 36 h 40"/>
                <a:gd name="T42" fmla="*/ 29 w 39"/>
                <a:gd name="T43" fmla="*/ 33 h 40"/>
                <a:gd name="T44" fmla="*/ 31 w 39"/>
                <a:gd name="T45" fmla="*/ 34 h 40"/>
                <a:gd name="T46" fmla="*/ 34 w 39"/>
                <a:gd name="T47" fmla="*/ 33 h 40"/>
                <a:gd name="T48" fmla="*/ 35 w 39"/>
                <a:gd name="T49" fmla="*/ 30 h 40"/>
                <a:gd name="T50" fmla="*/ 34 w 39"/>
                <a:gd name="T51" fmla="*/ 27 h 40"/>
                <a:gd name="T52" fmla="*/ 36 w 39"/>
                <a:gd name="T53" fmla="*/ 26 h 40"/>
                <a:gd name="T54" fmla="*/ 39 w 39"/>
                <a:gd name="T55" fmla="*/ 24 h 40"/>
                <a:gd name="T56" fmla="*/ 38 w 39"/>
                <a:gd name="T57" fmla="*/ 21 h 40"/>
                <a:gd name="T58" fmla="*/ 36 w 39"/>
                <a:gd name="T59" fmla="*/ 18 h 40"/>
                <a:gd name="T60" fmla="*/ 37 w 39"/>
                <a:gd name="T61" fmla="*/ 17 h 40"/>
                <a:gd name="T62" fmla="*/ 38 w 39"/>
                <a:gd name="T63" fmla="*/ 14 h 40"/>
                <a:gd name="T64" fmla="*/ 36 w 39"/>
                <a:gd name="T65" fmla="*/ 12 h 40"/>
                <a:gd name="T66" fmla="*/ 33 w 39"/>
                <a:gd name="T67" fmla="*/ 10 h 40"/>
                <a:gd name="T68" fmla="*/ 33 w 39"/>
                <a:gd name="T69" fmla="*/ 8 h 40"/>
                <a:gd name="T70" fmla="*/ 33 w 39"/>
                <a:gd name="T71" fmla="*/ 5 h 40"/>
                <a:gd name="T72" fmla="*/ 30 w 39"/>
                <a:gd name="T73" fmla="*/ 5 h 40"/>
                <a:gd name="T74" fmla="*/ 26 w 39"/>
                <a:gd name="T75" fmla="*/ 5 h 40"/>
                <a:gd name="T76" fmla="*/ 26 w 39"/>
                <a:gd name="T77" fmla="*/ 3 h 40"/>
                <a:gd name="T78" fmla="*/ 24 w 39"/>
                <a:gd name="T79" fmla="*/ 0 h 40"/>
                <a:gd name="T80" fmla="*/ 21 w 39"/>
                <a:gd name="T81" fmla="*/ 2 h 40"/>
                <a:gd name="T82" fmla="*/ 18 w 39"/>
                <a:gd name="T83" fmla="*/ 4 h 40"/>
                <a:gd name="T84" fmla="*/ 16 w 39"/>
                <a:gd name="T85" fmla="*/ 2 h 40"/>
                <a:gd name="T86" fmla="*/ 13 w 39"/>
                <a:gd name="T87" fmla="*/ 1 h 40"/>
                <a:gd name="T88" fmla="*/ 11 w 39"/>
                <a:gd name="T89" fmla="*/ 3 h 40"/>
                <a:gd name="T90" fmla="*/ 10 w 39"/>
                <a:gd name="T91" fmla="*/ 6 h 40"/>
                <a:gd name="T92" fmla="*/ 8 w 39"/>
                <a:gd name="T93" fmla="*/ 6 h 40"/>
                <a:gd name="T94" fmla="*/ 5 w 39"/>
                <a:gd name="T95" fmla="*/ 6 h 40"/>
                <a:gd name="T96" fmla="*/ 4 w 39"/>
                <a:gd name="T97" fmla="*/ 10 h 40"/>
                <a:gd name="T98" fmla="*/ 16 w 39"/>
                <a:gd name="T99" fmla="*/ 9 h 40"/>
                <a:gd name="T100" fmla="*/ 30 w 39"/>
                <a:gd name="T101" fmla="*/ 16 h 40"/>
                <a:gd name="T102" fmla="*/ 23 w 39"/>
                <a:gd name="T103" fmla="*/ 31 h 40"/>
                <a:gd name="T104" fmla="*/ 9 w 39"/>
                <a:gd name="T105" fmla="*/ 23 h 40"/>
                <a:gd name="T106" fmla="*/ 16 w 39"/>
                <a:gd name="T10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40">
                  <a:moveTo>
                    <a:pt x="4" y="10"/>
                  </a:moveTo>
                  <a:cubicBezTo>
                    <a:pt x="5" y="10"/>
                    <a:pt x="5" y="12"/>
                    <a:pt x="5" y="13"/>
                  </a:cubicBezTo>
                  <a:cubicBezTo>
                    <a:pt x="4" y="13"/>
                    <a:pt x="3" y="14"/>
                    <a:pt x="2" y="13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" y="19"/>
                    <a:pt x="3" y="20"/>
                    <a:pt x="3" y="21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1" y="23"/>
                    <a:pt x="0" y="24"/>
                    <a:pt x="1" y="26"/>
                  </a:cubicBezTo>
                  <a:cubicBezTo>
                    <a:pt x="1" y="27"/>
                    <a:pt x="2" y="28"/>
                    <a:pt x="3" y="28"/>
                  </a:cubicBezTo>
                  <a:cubicBezTo>
                    <a:pt x="4" y="27"/>
                    <a:pt x="5" y="28"/>
                    <a:pt x="5" y="28"/>
                  </a:cubicBezTo>
                  <a:cubicBezTo>
                    <a:pt x="6" y="29"/>
                    <a:pt x="6" y="31"/>
                    <a:pt x="5" y="31"/>
                  </a:cubicBezTo>
                  <a:cubicBezTo>
                    <a:pt x="5" y="32"/>
                    <a:pt x="5" y="34"/>
                    <a:pt x="6" y="35"/>
                  </a:cubicBezTo>
                  <a:cubicBezTo>
                    <a:pt x="7" y="35"/>
                    <a:pt x="9" y="36"/>
                    <a:pt x="9" y="35"/>
                  </a:cubicBezTo>
                  <a:cubicBezTo>
                    <a:pt x="10" y="34"/>
                    <a:pt x="12" y="34"/>
                    <a:pt x="13" y="34"/>
                  </a:cubicBezTo>
                  <a:cubicBezTo>
                    <a:pt x="13" y="35"/>
                    <a:pt x="13" y="36"/>
                    <a:pt x="13" y="37"/>
                  </a:cubicBezTo>
                  <a:cubicBezTo>
                    <a:pt x="13" y="38"/>
                    <a:pt x="14" y="39"/>
                    <a:pt x="15" y="39"/>
                  </a:cubicBezTo>
                  <a:cubicBezTo>
                    <a:pt x="17" y="40"/>
                    <a:pt x="18" y="39"/>
                    <a:pt x="18" y="38"/>
                  </a:cubicBezTo>
                  <a:cubicBezTo>
                    <a:pt x="18" y="37"/>
                    <a:pt x="20" y="36"/>
                    <a:pt x="21" y="36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3" y="39"/>
                    <a:pt x="24" y="39"/>
                    <a:pt x="26" y="39"/>
                  </a:cubicBezTo>
                  <a:cubicBezTo>
                    <a:pt x="27" y="38"/>
                    <a:pt x="28" y="37"/>
                    <a:pt x="27" y="36"/>
                  </a:cubicBezTo>
                  <a:cubicBezTo>
                    <a:pt x="27" y="35"/>
                    <a:pt x="28" y="33"/>
                    <a:pt x="29" y="33"/>
                  </a:cubicBezTo>
                  <a:cubicBezTo>
                    <a:pt x="29" y="33"/>
                    <a:pt x="30" y="33"/>
                    <a:pt x="31" y="34"/>
                  </a:cubicBezTo>
                  <a:cubicBezTo>
                    <a:pt x="32" y="34"/>
                    <a:pt x="33" y="34"/>
                    <a:pt x="34" y="33"/>
                  </a:cubicBezTo>
                  <a:cubicBezTo>
                    <a:pt x="35" y="32"/>
                    <a:pt x="35" y="31"/>
                    <a:pt x="35" y="30"/>
                  </a:cubicBezTo>
                  <a:cubicBezTo>
                    <a:pt x="34" y="29"/>
                    <a:pt x="34" y="27"/>
                    <a:pt x="34" y="27"/>
                  </a:cubicBezTo>
                  <a:cubicBezTo>
                    <a:pt x="34" y="26"/>
                    <a:pt x="35" y="26"/>
                    <a:pt x="36" y="26"/>
                  </a:cubicBezTo>
                  <a:cubicBezTo>
                    <a:pt x="38" y="26"/>
                    <a:pt x="39" y="25"/>
                    <a:pt x="39" y="24"/>
                  </a:cubicBezTo>
                  <a:cubicBezTo>
                    <a:pt x="39" y="23"/>
                    <a:pt x="39" y="21"/>
                    <a:pt x="38" y="21"/>
                  </a:cubicBezTo>
                  <a:cubicBezTo>
                    <a:pt x="37" y="21"/>
                    <a:pt x="36" y="19"/>
                    <a:pt x="36" y="18"/>
                  </a:cubicBezTo>
                  <a:cubicBezTo>
                    <a:pt x="36" y="18"/>
                    <a:pt x="36" y="17"/>
                    <a:pt x="37" y="17"/>
                  </a:cubicBezTo>
                  <a:cubicBezTo>
                    <a:pt x="38" y="16"/>
                    <a:pt x="39" y="15"/>
                    <a:pt x="38" y="14"/>
                  </a:cubicBezTo>
                  <a:cubicBezTo>
                    <a:pt x="38" y="12"/>
                    <a:pt x="37" y="11"/>
                    <a:pt x="36" y="12"/>
                  </a:cubicBezTo>
                  <a:cubicBezTo>
                    <a:pt x="35" y="12"/>
                    <a:pt x="33" y="11"/>
                    <a:pt x="33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4" y="7"/>
                    <a:pt x="34" y="6"/>
                    <a:pt x="33" y="5"/>
                  </a:cubicBezTo>
                  <a:cubicBezTo>
                    <a:pt x="32" y="4"/>
                    <a:pt x="30" y="4"/>
                    <a:pt x="30" y="5"/>
                  </a:cubicBezTo>
                  <a:cubicBezTo>
                    <a:pt x="29" y="5"/>
                    <a:pt x="27" y="5"/>
                    <a:pt x="26" y="5"/>
                  </a:cubicBezTo>
                  <a:cubicBezTo>
                    <a:pt x="26" y="5"/>
                    <a:pt x="26" y="4"/>
                    <a:pt x="26" y="3"/>
                  </a:cubicBezTo>
                  <a:cubicBezTo>
                    <a:pt x="26" y="2"/>
                    <a:pt x="25" y="1"/>
                    <a:pt x="24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0" y="3"/>
                    <a:pt x="19" y="3"/>
                    <a:pt x="18" y="4"/>
                  </a:cubicBezTo>
                  <a:cubicBezTo>
                    <a:pt x="18" y="4"/>
                    <a:pt x="17" y="3"/>
                    <a:pt x="16" y="2"/>
                  </a:cubicBezTo>
                  <a:cubicBezTo>
                    <a:pt x="16" y="1"/>
                    <a:pt x="15" y="0"/>
                    <a:pt x="13" y="1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2" y="4"/>
                    <a:pt x="11" y="6"/>
                    <a:pt x="10" y="6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4" y="9"/>
                    <a:pt x="4" y="10"/>
                  </a:cubicBezTo>
                  <a:close/>
                  <a:moveTo>
                    <a:pt x="16" y="9"/>
                  </a:moveTo>
                  <a:cubicBezTo>
                    <a:pt x="22" y="7"/>
                    <a:pt x="28" y="10"/>
                    <a:pt x="30" y="16"/>
                  </a:cubicBezTo>
                  <a:cubicBezTo>
                    <a:pt x="32" y="22"/>
                    <a:pt x="29" y="29"/>
                    <a:pt x="23" y="31"/>
                  </a:cubicBezTo>
                  <a:cubicBezTo>
                    <a:pt x="17" y="33"/>
                    <a:pt x="11" y="29"/>
                    <a:pt x="9" y="23"/>
                  </a:cubicBezTo>
                  <a:cubicBezTo>
                    <a:pt x="7" y="17"/>
                    <a:pt x="10" y="11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245" name="标题 1"/>
          <p:cNvSpPr txBox="1"/>
          <p:nvPr/>
        </p:nvSpPr>
        <p:spPr>
          <a:xfrm>
            <a:off x="604838" y="4763"/>
            <a:ext cx="7910512" cy="4492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擬定方案</a:t>
            </a:r>
            <a:endParaRPr lang="zh-CN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" name="直接连接符 9"/>
          <p:cNvCxnSpPr/>
          <p:nvPr/>
        </p:nvCxnSpPr>
        <p:spPr>
          <a:xfrm>
            <a:off x="6196013" y="3282950"/>
            <a:ext cx="12731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0"/>
          <p:cNvCxnSpPr/>
          <p:nvPr/>
        </p:nvCxnSpPr>
        <p:spPr>
          <a:xfrm>
            <a:off x="6196013" y="4926013"/>
            <a:ext cx="12731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1"/>
          <p:cNvCxnSpPr/>
          <p:nvPr/>
        </p:nvCxnSpPr>
        <p:spPr>
          <a:xfrm>
            <a:off x="6196013" y="4108450"/>
            <a:ext cx="685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2"/>
          <p:cNvCxnSpPr/>
          <p:nvPr/>
        </p:nvCxnSpPr>
        <p:spPr>
          <a:xfrm flipH="1">
            <a:off x="1697038" y="3282950"/>
            <a:ext cx="127476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3"/>
          <p:cNvCxnSpPr/>
          <p:nvPr/>
        </p:nvCxnSpPr>
        <p:spPr>
          <a:xfrm flipH="1">
            <a:off x="1697038" y="4926013"/>
            <a:ext cx="127476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4"/>
          <p:cNvCxnSpPr/>
          <p:nvPr/>
        </p:nvCxnSpPr>
        <p:spPr>
          <a:xfrm flipH="1">
            <a:off x="2286000" y="4108450"/>
            <a:ext cx="685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5"/>
          <p:cNvSpPr/>
          <p:nvPr/>
        </p:nvSpPr>
        <p:spPr bwMode="auto">
          <a:xfrm rot="5400000">
            <a:off x="1664722" y="3701498"/>
            <a:ext cx="919037" cy="8145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rgbClr val="FFC46D"/>
              </a:gs>
              <a:gs pos="0">
                <a:srgbClr val="FFA015"/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rgbClr val="FFC46D"/>
                </a:gs>
                <a:gs pos="100000">
                  <a:srgbClr val="FFA015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sp>
        <p:nvSpPr>
          <p:cNvPr id="20" name="Freeform 5"/>
          <p:cNvSpPr/>
          <p:nvPr/>
        </p:nvSpPr>
        <p:spPr bwMode="auto">
          <a:xfrm rot="5400000">
            <a:off x="1050131" y="4518819"/>
            <a:ext cx="917575" cy="81438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sp>
        <p:nvSpPr>
          <p:cNvPr id="21" name="Freeform 5"/>
          <p:cNvSpPr/>
          <p:nvPr/>
        </p:nvSpPr>
        <p:spPr bwMode="auto">
          <a:xfrm rot="5400000">
            <a:off x="7189788" y="2838450"/>
            <a:ext cx="919163" cy="81438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sp>
        <p:nvSpPr>
          <p:cNvPr id="22" name="Freeform 5"/>
          <p:cNvSpPr/>
          <p:nvPr/>
        </p:nvSpPr>
        <p:spPr bwMode="auto">
          <a:xfrm rot="5400000">
            <a:off x="6450668" y="3675897"/>
            <a:ext cx="919037" cy="8145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rgbClr val="FFC46D"/>
              </a:gs>
              <a:gs pos="0">
                <a:srgbClr val="FFA015"/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rgbClr val="FFC46D"/>
                </a:gs>
                <a:gs pos="100000">
                  <a:srgbClr val="FFA015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sp>
        <p:nvSpPr>
          <p:cNvPr id="23" name="Freeform 5"/>
          <p:cNvSpPr/>
          <p:nvPr/>
        </p:nvSpPr>
        <p:spPr bwMode="auto">
          <a:xfrm rot="5400000">
            <a:off x="7190581" y="4518819"/>
            <a:ext cx="917575" cy="81438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solidFill>
              <a:schemeClr val="bg1"/>
            </a:soli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grpSp>
        <p:nvGrpSpPr>
          <p:cNvPr id="10261" name="组合 21"/>
          <p:cNvGrpSpPr/>
          <p:nvPr/>
        </p:nvGrpSpPr>
        <p:grpSpPr>
          <a:xfrm>
            <a:off x="2922588" y="2863850"/>
            <a:ext cx="3298825" cy="2743200"/>
            <a:chOff x="3895940" y="1901190"/>
            <a:chExt cx="4400122" cy="3657600"/>
          </a:xfrm>
        </p:grpSpPr>
        <p:pic>
          <p:nvPicPr>
            <p:cNvPr id="10287" name="Picture 6" descr="iMac-mock-up-diferents-views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5940" y="1901190"/>
              <a:ext cx="4400122" cy="36576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88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5600" y="2216252"/>
              <a:ext cx="3860800" cy="220451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7" name="Freeform 5"/>
          <p:cNvSpPr/>
          <p:nvPr/>
        </p:nvSpPr>
        <p:spPr bwMode="auto">
          <a:xfrm rot="5400000">
            <a:off x="679552" y="3904470"/>
            <a:ext cx="703829" cy="6237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rgbClr val="864D9D"/>
              </a:gs>
              <a:gs pos="0">
                <a:srgbClr val="4F2D5D"/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rgbClr val="864D9D"/>
                </a:gs>
                <a:gs pos="100000">
                  <a:srgbClr val="4F2D5D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sp>
        <p:nvSpPr>
          <p:cNvPr id="28" name="Freeform 5"/>
          <p:cNvSpPr/>
          <p:nvPr/>
        </p:nvSpPr>
        <p:spPr bwMode="auto">
          <a:xfrm rot="5400000">
            <a:off x="2073275" y="2813050"/>
            <a:ext cx="703263" cy="62388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sp>
        <p:nvSpPr>
          <p:cNvPr id="29" name="Freeform 5"/>
          <p:cNvSpPr/>
          <p:nvPr/>
        </p:nvSpPr>
        <p:spPr bwMode="auto">
          <a:xfrm rot="5400000">
            <a:off x="6391192" y="2813260"/>
            <a:ext cx="703829" cy="6237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rgbClr val="864D9D"/>
              </a:gs>
              <a:gs pos="0">
                <a:srgbClr val="4F2D5D"/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rgbClr val="864D9D"/>
                </a:gs>
                <a:gs pos="100000">
                  <a:srgbClr val="4F2D5D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sp>
        <p:nvSpPr>
          <p:cNvPr id="30" name="Freeform 5"/>
          <p:cNvSpPr/>
          <p:nvPr/>
        </p:nvSpPr>
        <p:spPr bwMode="auto">
          <a:xfrm rot="5400000">
            <a:off x="7704138" y="3770313"/>
            <a:ext cx="703263" cy="62388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grpSp>
        <p:nvGrpSpPr>
          <p:cNvPr id="4" name="Group 8"/>
          <p:cNvGrpSpPr>
            <a:grpSpLocks noChangeAspect="1"/>
          </p:cNvGrpSpPr>
          <p:nvPr/>
        </p:nvGrpSpPr>
        <p:grpSpPr bwMode="auto">
          <a:xfrm>
            <a:off x="907348" y="4083165"/>
            <a:ext cx="248237" cy="271999"/>
            <a:chOff x="3437" y="2282"/>
            <a:chExt cx="679" cy="744"/>
          </a:xfrm>
          <a:solidFill>
            <a:schemeClr val="bg1"/>
          </a:solidFill>
        </p:grpSpPr>
        <p:sp>
          <p:nvSpPr>
            <p:cNvPr id="32" name="Freeform 9"/>
            <p:cNvSpPr/>
            <p:nvPr/>
          </p:nvSpPr>
          <p:spPr bwMode="auto">
            <a:xfrm>
              <a:off x="3595" y="2282"/>
              <a:ext cx="364" cy="379"/>
            </a:xfrm>
            <a:custGeom>
              <a:avLst/>
              <a:gdLst>
                <a:gd name="T0" fmla="*/ 50 w 152"/>
                <a:gd name="T1" fmla="*/ 147 h 159"/>
                <a:gd name="T2" fmla="*/ 39 w 152"/>
                <a:gd name="T3" fmla="*/ 147 h 159"/>
                <a:gd name="T4" fmla="*/ 76 w 152"/>
                <a:gd name="T5" fmla="*/ 159 h 159"/>
                <a:gd name="T6" fmla="*/ 114 w 152"/>
                <a:gd name="T7" fmla="*/ 147 h 159"/>
                <a:gd name="T8" fmla="*/ 103 w 152"/>
                <a:gd name="T9" fmla="*/ 147 h 159"/>
                <a:gd name="T10" fmla="*/ 152 w 152"/>
                <a:gd name="T11" fmla="*/ 76 h 159"/>
                <a:gd name="T12" fmla="*/ 76 w 152"/>
                <a:gd name="T13" fmla="*/ 0 h 159"/>
                <a:gd name="T14" fmla="*/ 0 w 152"/>
                <a:gd name="T15" fmla="*/ 76 h 159"/>
                <a:gd name="T16" fmla="*/ 50 w 152"/>
                <a:gd name="T17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9">
                  <a:moveTo>
                    <a:pt x="50" y="147"/>
                  </a:moveTo>
                  <a:cubicBezTo>
                    <a:pt x="39" y="147"/>
                    <a:pt x="39" y="147"/>
                    <a:pt x="39" y="147"/>
                  </a:cubicBezTo>
                  <a:cubicBezTo>
                    <a:pt x="39" y="152"/>
                    <a:pt x="53" y="159"/>
                    <a:pt x="76" y="159"/>
                  </a:cubicBezTo>
                  <a:cubicBezTo>
                    <a:pt x="99" y="159"/>
                    <a:pt x="113" y="152"/>
                    <a:pt x="114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31" y="136"/>
                    <a:pt x="152" y="10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08"/>
                    <a:pt x="21" y="136"/>
                    <a:pt x="50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endParaRPr>
            </a:p>
          </p:txBody>
        </p:sp>
        <p:sp>
          <p:nvSpPr>
            <p:cNvPr id="33" name="Freeform 10"/>
            <p:cNvSpPr/>
            <p:nvPr/>
          </p:nvSpPr>
          <p:spPr bwMode="auto">
            <a:xfrm>
              <a:off x="3437" y="2633"/>
              <a:ext cx="679" cy="393"/>
            </a:xfrm>
            <a:custGeom>
              <a:avLst/>
              <a:gdLst>
                <a:gd name="T0" fmla="*/ 222 w 284"/>
                <a:gd name="T1" fmla="*/ 0 h 165"/>
                <a:gd name="T2" fmla="*/ 188 w 284"/>
                <a:gd name="T3" fmla="*/ 0 h 165"/>
                <a:gd name="T4" fmla="*/ 154 w 284"/>
                <a:gd name="T5" fmla="*/ 19 h 165"/>
                <a:gd name="T6" fmla="*/ 154 w 284"/>
                <a:gd name="T7" fmla="*/ 134 h 165"/>
                <a:gd name="T8" fmla="*/ 143 w 284"/>
                <a:gd name="T9" fmla="*/ 146 h 165"/>
                <a:gd name="T10" fmla="*/ 131 w 284"/>
                <a:gd name="T11" fmla="*/ 134 h 165"/>
                <a:gd name="T12" fmla="*/ 131 w 284"/>
                <a:gd name="T13" fmla="*/ 19 h 165"/>
                <a:gd name="T14" fmla="*/ 97 w 284"/>
                <a:gd name="T15" fmla="*/ 0 h 165"/>
                <a:gd name="T16" fmla="*/ 63 w 284"/>
                <a:gd name="T17" fmla="*/ 0 h 165"/>
                <a:gd name="T18" fmla="*/ 0 w 284"/>
                <a:gd name="T19" fmla="*/ 86 h 165"/>
                <a:gd name="T20" fmla="*/ 0 w 284"/>
                <a:gd name="T21" fmla="*/ 165 h 165"/>
                <a:gd name="T22" fmla="*/ 284 w 284"/>
                <a:gd name="T23" fmla="*/ 165 h 165"/>
                <a:gd name="T24" fmla="*/ 284 w 284"/>
                <a:gd name="T25" fmla="*/ 86 h 165"/>
                <a:gd name="T26" fmla="*/ 222 w 284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165">
                  <a:moveTo>
                    <a:pt x="222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10"/>
                    <a:pt x="172" y="17"/>
                    <a:pt x="154" y="19"/>
                  </a:cubicBezTo>
                  <a:cubicBezTo>
                    <a:pt x="154" y="134"/>
                    <a:pt x="154" y="134"/>
                    <a:pt x="154" y="134"/>
                  </a:cubicBezTo>
                  <a:cubicBezTo>
                    <a:pt x="154" y="140"/>
                    <a:pt x="149" y="146"/>
                    <a:pt x="143" y="146"/>
                  </a:cubicBezTo>
                  <a:cubicBezTo>
                    <a:pt x="136" y="146"/>
                    <a:pt x="131" y="140"/>
                    <a:pt x="131" y="134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13" y="17"/>
                    <a:pt x="97" y="11"/>
                    <a:pt x="9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39"/>
                    <a:pt x="0" y="8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4" y="39"/>
                    <a:pt x="256" y="0"/>
                    <a:pt x="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endParaRPr>
            </a:p>
          </p:txBody>
        </p:sp>
      </p:grpSp>
      <p:grpSp>
        <p:nvGrpSpPr>
          <p:cNvPr id="5" name="Group 13"/>
          <p:cNvGrpSpPr>
            <a:grpSpLocks noChangeAspect="1"/>
          </p:cNvGrpSpPr>
          <p:nvPr/>
        </p:nvGrpSpPr>
        <p:grpSpPr bwMode="auto">
          <a:xfrm>
            <a:off x="6626779" y="2987448"/>
            <a:ext cx="272209" cy="275423"/>
            <a:chOff x="2426" y="2781"/>
            <a:chExt cx="593" cy="600"/>
          </a:xfrm>
          <a:solidFill>
            <a:schemeClr val="bg1"/>
          </a:solidFill>
        </p:grpSpPr>
        <p:sp>
          <p:nvSpPr>
            <p:cNvPr id="35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endParaRPr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endParaRPr>
            </a:p>
          </p:txBody>
        </p:sp>
      </p:grpSp>
      <p:grpSp>
        <p:nvGrpSpPr>
          <p:cNvPr id="9" name="Group 18"/>
          <p:cNvGrpSpPr>
            <a:grpSpLocks noChangeAspect="1"/>
          </p:cNvGrpSpPr>
          <p:nvPr/>
        </p:nvGrpSpPr>
        <p:grpSpPr bwMode="auto">
          <a:xfrm>
            <a:off x="2283262" y="2973504"/>
            <a:ext cx="282767" cy="263487"/>
            <a:chOff x="3802" y="2858"/>
            <a:chExt cx="616" cy="574"/>
          </a:xfrm>
          <a:solidFill>
            <a:schemeClr val="bg1"/>
          </a:solidFill>
        </p:grpSpPr>
        <p:sp>
          <p:nvSpPr>
            <p:cNvPr id="38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endParaRPr>
            </a:p>
          </p:txBody>
        </p:sp>
        <p:sp>
          <p:nvSpPr>
            <p:cNvPr id="39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endParaRPr>
            </a:p>
          </p:txBody>
        </p:sp>
        <p:sp>
          <p:nvSpPr>
            <p:cNvPr id="40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endParaRPr>
            </a:p>
          </p:txBody>
        </p:sp>
        <p:sp>
          <p:nvSpPr>
            <p:cNvPr id="41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endParaRPr>
            </a:p>
          </p:txBody>
        </p:sp>
        <p:sp>
          <p:nvSpPr>
            <p:cNvPr id="42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endParaRPr>
            </a:p>
          </p:txBody>
        </p:sp>
      </p:grpSp>
      <p:sp>
        <p:nvSpPr>
          <p:cNvPr id="43" name="Freeform 108"/>
          <p:cNvSpPr>
            <a:spLocks noEditPoints="1"/>
          </p:cNvSpPr>
          <p:nvPr/>
        </p:nvSpPr>
        <p:spPr bwMode="auto">
          <a:xfrm>
            <a:off x="7889875" y="3941763"/>
            <a:ext cx="333375" cy="334963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sp>
        <p:nvSpPr>
          <p:cNvPr id="10274" name="文本框 41"/>
          <p:cNvSpPr txBox="1"/>
          <p:nvPr/>
        </p:nvSpPr>
        <p:spPr>
          <a:xfrm>
            <a:off x="850900" y="3001963"/>
            <a:ext cx="95885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支持附件上傳</a:t>
            </a:r>
            <a:endParaRPr lang="en-US" altLang="zh-CN" sz="1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75" name="文本框 42"/>
          <p:cNvSpPr txBox="1"/>
          <p:nvPr/>
        </p:nvSpPr>
        <p:spPr>
          <a:xfrm>
            <a:off x="1231900" y="4640263"/>
            <a:ext cx="684213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在線預覽</a:t>
            </a:r>
            <a:endParaRPr lang="en-US" altLang="zh-CN" sz="1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76" name="文本框 43"/>
          <p:cNvSpPr txBox="1"/>
          <p:nvPr/>
        </p:nvSpPr>
        <p:spPr>
          <a:xfrm>
            <a:off x="1846263" y="3941763"/>
            <a:ext cx="685800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</a:t>
            </a:r>
            <a:endParaRPr lang="en-US" altLang="zh-CN" sz="1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77" name="文本框 44"/>
          <p:cNvSpPr txBox="1"/>
          <p:nvPr/>
        </p:nvSpPr>
        <p:spPr>
          <a:xfrm>
            <a:off x="6440488" y="3808413"/>
            <a:ext cx="958850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合同生命週期管理</a:t>
            </a:r>
            <a:endParaRPr lang="en-US" altLang="zh-CN" sz="1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78" name="文本框 45"/>
          <p:cNvSpPr txBox="1"/>
          <p:nvPr/>
        </p:nvSpPr>
        <p:spPr>
          <a:xfrm>
            <a:off x="7354888" y="4702175"/>
            <a:ext cx="684212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權限管理</a:t>
            </a:r>
            <a:endParaRPr lang="zh-TW" altLang="en-US" sz="1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79" name="文本框 46"/>
          <p:cNvSpPr txBox="1"/>
          <p:nvPr/>
        </p:nvSpPr>
        <p:spPr>
          <a:xfrm>
            <a:off x="7313613" y="3005138"/>
            <a:ext cx="657225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調閱下載</a:t>
            </a:r>
            <a:endParaRPr lang="zh-CN" altLang="en-US" sz="1600" b="1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4675" y="3051175"/>
            <a:ext cx="28956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0281" name="矩形 52"/>
          <p:cNvSpPr/>
          <p:nvPr/>
        </p:nvSpPr>
        <p:spPr>
          <a:xfrm>
            <a:off x="1358900" y="1223963"/>
            <a:ext cx="6181725" cy="92392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資源庫是针对電子合同掃描件档案的存储，可以将文件档案的存放位置进行管理，方便文件档案借阅以及维护管理，可对文件档案存放的位置进行新增、删除打印操作。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282" name="群組 55"/>
          <p:cNvGrpSpPr/>
          <p:nvPr/>
        </p:nvGrpSpPr>
        <p:grpSpPr>
          <a:xfrm>
            <a:off x="1085850" y="830263"/>
            <a:ext cx="6713538" cy="1481137"/>
            <a:chOff x="1148656" y="1604797"/>
            <a:chExt cx="9948148" cy="4194262"/>
          </a:xfrm>
        </p:grpSpPr>
        <p:sp>
          <p:nvSpPr>
            <p:cNvPr id="57" name="圆角矩形 26"/>
            <p:cNvSpPr/>
            <p:nvPr/>
          </p:nvSpPr>
          <p:spPr>
            <a:xfrm>
              <a:off x="1198056" y="1663237"/>
              <a:ext cx="9795244" cy="4045913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矩形 93"/>
            <p:cNvSpPr/>
            <p:nvPr/>
          </p:nvSpPr>
          <p:spPr>
            <a:xfrm>
              <a:off x="1148656" y="1604797"/>
              <a:ext cx="383436" cy="382113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矩形 93"/>
            <p:cNvSpPr/>
            <p:nvPr/>
          </p:nvSpPr>
          <p:spPr>
            <a:xfrm rot="10800000">
              <a:off x="10713368" y="5416946"/>
              <a:ext cx="383436" cy="382113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3743325" y="695325"/>
            <a:ext cx="1362075" cy="369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R="0" defTabSz="457200">
              <a:buClrTx/>
              <a:buSzTx/>
              <a:buFontTx/>
              <a:defRPr/>
            </a:pPr>
            <a:r>
              <a:rPr kumimoji="1" lang="zh-CN" altLang="en-US" kern="1200" cap="none" spc="0" normalizeH="0" baseline="0" noProof="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搭建資源庫</a:t>
            </a:r>
            <a:endParaRPr kumimoji="1" lang="zh-TW" altLang="en-US" kern="1200" cap="none" spc="0" normalizeH="0" baseline="0" noProof="0" dirty="0"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圖片 3" descr="333333333333333333333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016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1"/>
          <p:cNvGrpSpPr>
            <a:grpSpLocks noChangeAspect="1"/>
          </p:cNvGrpSpPr>
          <p:nvPr/>
        </p:nvGrpSpPr>
        <p:grpSpPr bwMode="auto">
          <a:xfrm>
            <a:off x="233690" y="118795"/>
            <a:ext cx="409220" cy="266775"/>
            <a:chOff x="4838" y="1902"/>
            <a:chExt cx="497" cy="432"/>
          </a:xfrm>
          <a:solidFill>
            <a:schemeClr val="bg1"/>
          </a:solidFill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5001" y="1999"/>
              <a:ext cx="334" cy="335"/>
            </a:xfrm>
            <a:custGeom>
              <a:avLst/>
              <a:gdLst>
                <a:gd name="T0" fmla="*/ 9 w 80"/>
                <a:gd name="T1" fmla="*/ 19 h 80"/>
                <a:gd name="T2" fmla="*/ 10 w 80"/>
                <a:gd name="T3" fmla="*/ 26 h 80"/>
                <a:gd name="T4" fmla="*/ 5 w 80"/>
                <a:gd name="T5" fmla="*/ 27 h 80"/>
                <a:gd name="T6" fmla="*/ 0 w 80"/>
                <a:gd name="T7" fmla="*/ 31 h 80"/>
                <a:gd name="T8" fmla="*/ 3 w 80"/>
                <a:gd name="T9" fmla="*/ 37 h 80"/>
                <a:gd name="T10" fmla="*/ 7 w 80"/>
                <a:gd name="T11" fmla="*/ 42 h 80"/>
                <a:gd name="T12" fmla="*/ 3 w 80"/>
                <a:gd name="T13" fmla="*/ 46 h 80"/>
                <a:gd name="T14" fmla="*/ 1 w 80"/>
                <a:gd name="T15" fmla="*/ 52 h 80"/>
                <a:gd name="T16" fmla="*/ 7 w 80"/>
                <a:gd name="T17" fmla="*/ 56 h 80"/>
                <a:gd name="T18" fmla="*/ 11 w 80"/>
                <a:gd name="T19" fmla="*/ 57 h 80"/>
                <a:gd name="T20" fmla="*/ 11 w 80"/>
                <a:gd name="T21" fmla="*/ 63 h 80"/>
                <a:gd name="T22" fmla="*/ 13 w 80"/>
                <a:gd name="T23" fmla="*/ 70 h 80"/>
                <a:gd name="T24" fmla="*/ 19 w 80"/>
                <a:gd name="T25" fmla="*/ 70 h 80"/>
                <a:gd name="T26" fmla="*/ 25 w 80"/>
                <a:gd name="T27" fmla="*/ 70 h 80"/>
                <a:gd name="T28" fmla="*/ 27 w 80"/>
                <a:gd name="T29" fmla="*/ 74 h 80"/>
                <a:gd name="T30" fmla="*/ 31 w 80"/>
                <a:gd name="T31" fmla="*/ 79 h 80"/>
                <a:gd name="T32" fmla="*/ 37 w 80"/>
                <a:gd name="T33" fmla="*/ 76 h 80"/>
                <a:gd name="T34" fmla="*/ 42 w 80"/>
                <a:gd name="T35" fmla="*/ 73 h 80"/>
                <a:gd name="T36" fmla="*/ 46 w 80"/>
                <a:gd name="T37" fmla="*/ 76 h 80"/>
                <a:gd name="T38" fmla="*/ 52 w 80"/>
                <a:gd name="T39" fmla="*/ 78 h 80"/>
                <a:gd name="T40" fmla="*/ 56 w 80"/>
                <a:gd name="T41" fmla="*/ 73 h 80"/>
                <a:gd name="T42" fmla="*/ 58 w 80"/>
                <a:gd name="T43" fmla="*/ 67 h 80"/>
                <a:gd name="T44" fmla="*/ 63 w 80"/>
                <a:gd name="T45" fmla="*/ 68 h 80"/>
                <a:gd name="T46" fmla="*/ 69 w 80"/>
                <a:gd name="T47" fmla="*/ 67 h 80"/>
                <a:gd name="T48" fmla="*/ 70 w 80"/>
                <a:gd name="T49" fmla="*/ 60 h 80"/>
                <a:gd name="T50" fmla="*/ 69 w 80"/>
                <a:gd name="T51" fmla="*/ 54 h 80"/>
                <a:gd name="T52" fmla="*/ 74 w 80"/>
                <a:gd name="T53" fmla="*/ 53 h 80"/>
                <a:gd name="T54" fmla="*/ 79 w 80"/>
                <a:gd name="T55" fmla="*/ 48 h 80"/>
                <a:gd name="T56" fmla="*/ 76 w 80"/>
                <a:gd name="T57" fmla="*/ 42 h 80"/>
                <a:gd name="T58" fmla="*/ 72 w 80"/>
                <a:gd name="T59" fmla="*/ 37 h 80"/>
                <a:gd name="T60" fmla="*/ 76 w 80"/>
                <a:gd name="T61" fmla="*/ 34 h 80"/>
                <a:gd name="T62" fmla="*/ 78 w 80"/>
                <a:gd name="T63" fmla="*/ 27 h 80"/>
                <a:gd name="T64" fmla="*/ 73 w 80"/>
                <a:gd name="T65" fmla="*/ 24 h 80"/>
                <a:gd name="T66" fmla="*/ 67 w 80"/>
                <a:gd name="T67" fmla="*/ 21 h 80"/>
                <a:gd name="T68" fmla="*/ 68 w 80"/>
                <a:gd name="T69" fmla="*/ 16 h 80"/>
                <a:gd name="T70" fmla="*/ 67 w 80"/>
                <a:gd name="T71" fmla="*/ 10 h 80"/>
                <a:gd name="T72" fmla="*/ 60 w 80"/>
                <a:gd name="T73" fmla="*/ 9 h 80"/>
                <a:gd name="T74" fmla="*/ 54 w 80"/>
                <a:gd name="T75" fmla="*/ 10 h 80"/>
                <a:gd name="T76" fmla="*/ 52 w 80"/>
                <a:gd name="T77" fmla="*/ 5 h 80"/>
                <a:gd name="T78" fmla="*/ 48 w 80"/>
                <a:gd name="T79" fmla="*/ 0 h 80"/>
                <a:gd name="T80" fmla="*/ 42 w 80"/>
                <a:gd name="T81" fmla="*/ 3 h 80"/>
                <a:gd name="T82" fmla="*/ 37 w 80"/>
                <a:gd name="T83" fmla="*/ 7 h 80"/>
                <a:gd name="T84" fmla="*/ 33 w 80"/>
                <a:gd name="T85" fmla="*/ 3 h 80"/>
                <a:gd name="T86" fmla="*/ 27 w 80"/>
                <a:gd name="T87" fmla="*/ 1 h 80"/>
                <a:gd name="T88" fmla="*/ 23 w 80"/>
                <a:gd name="T89" fmla="*/ 7 h 80"/>
                <a:gd name="T90" fmla="*/ 21 w 80"/>
                <a:gd name="T91" fmla="*/ 13 h 80"/>
                <a:gd name="T92" fmla="*/ 16 w 80"/>
                <a:gd name="T93" fmla="*/ 11 h 80"/>
                <a:gd name="T94" fmla="*/ 10 w 80"/>
                <a:gd name="T95" fmla="*/ 13 h 80"/>
                <a:gd name="T96" fmla="*/ 9 w 80"/>
                <a:gd name="T97" fmla="*/ 19 h 80"/>
                <a:gd name="T98" fmla="*/ 32 w 80"/>
                <a:gd name="T99" fmla="*/ 18 h 80"/>
                <a:gd name="T100" fmla="*/ 62 w 80"/>
                <a:gd name="T101" fmla="*/ 33 h 80"/>
                <a:gd name="T102" fmla="*/ 47 w 80"/>
                <a:gd name="T103" fmla="*/ 62 h 80"/>
                <a:gd name="T104" fmla="*/ 18 w 80"/>
                <a:gd name="T105" fmla="*/ 47 h 80"/>
                <a:gd name="T106" fmla="*/ 32 w 80"/>
                <a:gd name="T107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0">
                  <a:moveTo>
                    <a:pt x="9" y="19"/>
                  </a:moveTo>
                  <a:cubicBezTo>
                    <a:pt x="11" y="21"/>
                    <a:pt x="10" y="25"/>
                    <a:pt x="10" y="26"/>
                  </a:cubicBezTo>
                  <a:cubicBezTo>
                    <a:pt x="9" y="27"/>
                    <a:pt x="7" y="27"/>
                    <a:pt x="5" y="27"/>
                  </a:cubicBezTo>
                  <a:cubicBezTo>
                    <a:pt x="3" y="26"/>
                    <a:pt x="1" y="28"/>
                    <a:pt x="0" y="31"/>
                  </a:cubicBezTo>
                  <a:cubicBezTo>
                    <a:pt x="0" y="34"/>
                    <a:pt x="1" y="37"/>
                    <a:pt x="3" y="37"/>
                  </a:cubicBezTo>
                  <a:cubicBezTo>
                    <a:pt x="5" y="38"/>
                    <a:pt x="7" y="41"/>
                    <a:pt x="7" y="42"/>
                  </a:cubicBezTo>
                  <a:cubicBezTo>
                    <a:pt x="7" y="44"/>
                    <a:pt x="5" y="45"/>
                    <a:pt x="3" y="46"/>
                  </a:cubicBezTo>
                  <a:cubicBezTo>
                    <a:pt x="1" y="47"/>
                    <a:pt x="0" y="49"/>
                    <a:pt x="1" y="52"/>
                  </a:cubicBezTo>
                  <a:cubicBezTo>
                    <a:pt x="2" y="55"/>
                    <a:pt x="4" y="57"/>
                    <a:pt x="7" y="56"/>
                  </a:cubicBezTo>
                  <a:cubicBezTo>
                    <a:pt x="9" y="55"/>
                    <a:pt x="11" y="56"/>
                    <a:pt x="11" y="57"/>
                  </a:cubicBezTo>
                  <a:cubicBezTo>
                    <a:pt x="12" y="58"/>
                    <a:pt x="13" y="62"/>
                    <a:pt x="11" y="63"/>
                  </a:cubicBezTo>
                  <a:cubicBezTo>
                    <a:pt x="10" y="65"/>
                    <a:pt x="10" y="68"/>
                    <a:pt x="13" y="70"/>
                  </a:cubicBezTo>
                  <a:cubicBezTo>
                    <a:pt x="15" y="72"/>
                    <a:pt x="18" y="72"/>
                    <a:pt x="19" y="70"/>
                  </a:cubicBezTo>
                  <a:cubicBezTo>
                    <a:pt x="20" y="69"/>
                    <a:pt x="24" y="69"/>
                    <a:pt x="25" y="70"/>
                  </a:cubicBezTo>
                  <a:cubicBezTo>
                    <a:pt x="27" y="70"/>
                    <a:pt x="27" y="72"/>
                    <a:pt x="27" y="74"/>
                  </a:cubicBezTo>
                  <a:cubicBezTo>
                    <a:pt x="26" y="76"/>
                    <a:pt x="28" y="78"/>
                    <a:pt x="31" y="79"/>
                  </a:cubicBezTo>
                  <a:cubicBezTo>
                    <a:pt x="34" y="80"/>
                    <a:pt x="37" y="79"/>
                    <a:pt x="37" y="76"/>
                  </a:cubicBezTo>
                  <a:cubicBezTo>
                    <a:pt x="37" y="74"/>
                    <a:pt x="41" y="73"/>
                    <a:pt x="42" y="73"/>
                  </a:cubicBezTo>
                  <a:cubicBezTo>
                    <a:pt x="43" y="72"/>
                    <a:pt x="45" y="74"/>
                    <a:pt x="46" y="76"/>
                  </a:cubicBezTo>
                  <a:cubicBezTo>
                    <a:pt x="46" y="78"/>
                    <a:pt x="49" y="79"/>
                    <a:pt x="52" y="78"/>
                  </a:cubicBezTo>
                  <a:cubicBezTo>
                    <a:pt x="55" y="77"/>
                    <a:pt x="56" y="75"/>
                    <a:pt x="56" y="73"/>
                  </a:cubicBezTo>
                  <a:cubicBezTo>
                    <a:pt x="55" y="71"/>
                    <a:pt x="57" y="68"/>
                    <a:pt x="58" y="67"/>
                  </a:cubicBezTo>
                  <a:cubicBezTo>
                    <a:pt x="59" y="66"/>
                    <a:pt x="61" y="67"/>
                    <a:pt x="63" y="68"/>
                  </a:cubicBezTo>
                  <a:cubicBezTo>
                    <a:pt x="65" y="70"/>
                    <a:pt x="67" y="69"/>
                    <a:pt x="69" y="67"/>
                  </a:cubicBezTo>
                  <a:cubicBezTo>
                    <a:pt x="71" y="65"/>
                    <a:pt x="72" y="62"/>
                    <a:pt x="70" y="60"/>
                  </a:cubicBezTo>
                  <a:cubicBezTo>
                    <a:pt x="69" y="59"/>
                    <a:pt x="69" y="55"/>
                    <a:pt x="69" y="54"/>
                  </a:cubicBezTo>
                  <a:cubicBezTo>
                    <a:pt x="70" y="53"/>
                    <a:pt x="72" y="52"/>
                    <a:pt x="74" y="53"/>
                  </a:cubicBezTo>
                  <a:cubicBezTo>
                    <a:pt x="76" y="53"/>
                    <a:pt x="78" y="51"/>
                    <a:pt x="79" y="48"/>
                  </a:cubicBezTo>
                  <a:cubicBezTo>
                    <a:pt x="80" y="45"/>
                    <a:pt x="78" y="43"/>
                    <a:pt x="76" y="42"/>
                  </a:cubicBezTo>
                  <a:cubicBezTo>
                    <a:pt x="74" y="42"/>
                    <a:pt x="72" y="38"/>
                    <a:pt x="72" y="37"/>
                  </a:cubicBezTo>
                  <a:cubicBezTo>
                    <a:pt x="72" y="36"/>
                    <a:pt x="74" y="34"/>
                    <a:pt x="76" y="34"/>
                  </a:cubicBezTo>
                  <a:cubicBezTo>
                    <a:pt x="78" y="33"/>
                    <a:pt x="79" y="30"/>
                    <a:pt x="78" y="27"/>
                  </a:cubicBezTo>
                  <a:cubicBezTo>
                    <a:pt x="77" y="25"/>
                    <a:pt x="75" y="23"/>
                    <a:pt x="73" y="24"/>
                  </a:cubicBezTo>
                  <a:cubicBezTo>
                    <a:pt x="71" y="24"/>
                    <a:pt x="67" y="22"/>
                    <a:pt x="67" y="21"/>
                  </a:cubicBezTo>
                  <a:cubicBezTo>
                    <a:pt x="66" y="20"/>
                    <a:pt x="66" y="18"/>
                    <a:pt x="68" y="16"/>
                  </a:cubicBezTo>
                  <a:cubicBezTo>
                    <a:pt x="69" y="15"/>
                    <a:pt x="69" y="12"/>
                    <a:pt x="67" y="10"/>
                  </a:cubicBezTo>
                  <a:cubicBezTo>
                    <a:pt x="64" y="8"/>
                    <a:pt x="61" y="8"/>
                    <a:pt x="60" y="9"/>
                  </a:cubicBezTo>
                  <a:cubicBezTo>
                    <a:pt x="59" y="11"/>
                    <a:pt x="55" y="10"/>
                    <a:pt x="54" y="10"/>
                  </a:cubicBezTo>
                  <a:cubicBezTo>
                    <a:pt x="52" y="9"/>
                    <a:pt x="52" y="7"/>
                    <a:pt x="52" y="5"/>
                  </a:cubicBezTo>
                  <a:cubicBezTo>
                    <a:pt x="53" y="3"/>
                    <a:pt x="51" y="1"/>
                    <a:pt x="48" y="0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5"/>
                    <a:pt x="38" y="7"/>
                    <a:pt x="37" y="7"/>
                  </a:cubicBezTo>
                  <a:cubicBezTo>
                    <a:pt x="36" y="7"/>
                    <a:pt x="34" y="5"/>
                    <a:pt x="33" y="3"/>
                  </a:cubicBezTo>
                  <a:cubicBezTo>
                    <a:pt x="33" y="1"/>
                    <a:pt x="30" y="1"/>
                    <a:pt x="27" y="1"/>
                  </a:cubicBezTo>
                  <a:cubicBezTo>
                    <a:pt x="24" y="2"/>
                    <a:pt x="23" y="5"/>
                    <a:pt x="23" y="7"/>
                  </a:cubicBezTo>
                  <a:cubicBezTo>
                    <a:pt x="24" y="9"/>
                    <a:pt x="22" y="12"/>
                    <a:pt x="21" y="13"/>
                  </a:cubicBezTo>
                  <a:cubicBezTo>
                    <a:pt x="20" y="13"/>
                    <a:pt x="18" y="13"/>
                    <a:pt x="16" y="11"/>
                  </a:cubicBezTo>
                  <a:cubicBezTo>
                    <a:pt x="15" y="10"/>
                    <a:pt x="12" y="11"/>
                    <a:pt x="10" y="13"/>
                  </a:cubicBezTo>
                  <a:cubicBezTo>
                    <a:pt x="8" y="15"/>
                    <a:pt x="7" y="18"/>
                    <a:pt x="9" y="19"/>
                  </a:cubicBezTo>
                  <a:close/>
                  <a:moveTo>
                    <a:pt x="32" y="18"/>
                  </a:moveTo>
                  <a:cubicBezTo>
                    <a:pt x="45" y="14"/>
                    <a:pt x="58" y="21"/>
                    <a:pt x="62" y="33"/>
                  </a:cubicBezTo>
                  <a:cubicBezTo>
                    <a:pt x="65" y="45"/>
                    <a:pt x="59" y="58"/>
                    <a:pt x="47" y="62"/>
                  </a:cubicBezTo>
                  <a:cubicBezTo>
                    <a:pt x="34" y="66"/>
                    <a:pt x="21" y="59"/>
                    <a:pt x="18" y="47"/>
                  </a:cubicBezTo>
                  <a:cubicBezTo>
                    <a:pt x="14" y="35"/>
                    <a:pt x="20" y="22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4838" y="1902"/>
              <a:ext cx="217" cy="214"/>
            </a:xfrm>
            <a:custGeom>
              <a:avLst/>
              <a:gdLst>
                <a:gd name="T0" fmla="*/ 6 w 52"/>
                <a:gd name="T1" fmla="*/ 12 h 51"/>
                <a:gd name="T2" fmla="*/ 7 w 52"/>
                <a:gd name="T3" fmla="*/ 16 h 51"/>
                <a:gd name="T4" fmla="*/ 4 w 52"/>
                <a:gd name="T5" fmla="*/ 17 h 51"/>
                <a:gd name="T6" fmla="*/ 1 w 52"/>
                <a:gd name="T7" fmla="*/ 20 h 51"/>
                <a:gd name="T8" fmla="*/ 3 w 52"/>
                <a:gd name="T9" fmla="*/ 24 h 51"/>
                <a:gd name="T10" fmla="*/ 5 w 52"/>
                <a:gd name="T11" fmla="*/ 27 h 51"/>
                <a:gd name="T12" fmla="*/ 3 w 52"/>
                <a:gd name="T13" fmla="*/ 29 h 51"/>
                <a:gd name="T14" fmla="*/ 1 w 52"/>
                <a:gd name="T15" fmla="*/ 33 h 51"/>
                <a:gd name="T16" fmla="*/ 5 w 52"/>
                <a:gd name="T17" fmla="*/ 36 h 51"/>
                <a:gd name="T18" fmla="*/ 8 w 52"/>
                <a:gd name="T19" fmla="*/ 36 h 51"/>
                <a:gd name="T20" fmla="*/ 8 w 52"/>
                <a:gd name="T21" fmla="*/ 41 h 51"/>
                <a:gd name="T22" fmla="*/ 9 w 52"/>
                <a:gd name="T23" fmla="*/ 45 h 51"/>
                <a:gd name="T24" fmla="*/ 13 w 52"/>
                <a:gd name="T25" fmla="*/ 45 h 51"/>
                <a:gd name="T26" fmla="*/ 17 w 52"/>
                <a:gd name="T27" fmla="*/ 45 h 51"/>
                <a:gd name="T28" fmla="*/ 18 w 52"/>
                <a:gd name="T29" fmla="*/ 48 h 51"/>
                <a:gd name="T30" fmla="*/ 21 w 52"/>
                <a:gd name="T31" fmla="*/ 51 h 51"/>
                <a:gd name="T32" fmla="*/ 25 w 52"/>
                <a:gd name="T33" fmla="*/ 49 h 51"/>
                <a:gd name="T34" fmla="*/ 28 w 52"/>
                <a:gd name="T35" fmla="*/ 47 h 51"/>
                <a:gd name="T36" fmla="*/ 30 w 52"/>
                <a:gd name="T37" fmla="*/ 49 h 51"/>
                <a:gd name="T38" fmla="*/ 34 w 52"/>
                <a:gd name="T39" fmla="*/ 50 h 51"/>
                <a:gd name="T40" fmla="*/ 37 w 52"/>
                <a:gd name="T41" fmla="*/ 47 h 51"/>
                <a:gd name="T42" fmla="*/ 38 w 52"/>
                <a:gd name="T43" fmla="*/ 43 h 51"/>
                <a:gd name="T44" fmla="*/ 41 w 52"/>
                <a:gd name="T45" fmla="*/ 44 h 51"/>
                <a:gd name="T46" fmla="*/ 45 w 52"/>
                <a:gd name="T47" fmla="*/ 43 h 51"/>
                <a:gd name="T48" fmla="*/ 46 w 52"/>
                <a:gd name="T49" fmla="*/ 39 h 51"/>
                <a:gd name="T50" fmla="*/ 45 w 52"/>
                <a:gd name="T51" fmla="*/ 35 h 51"/>
                <a:gd name="T52" fmla="*/ 48 w 52"/>
                <a:gd name="T53" fmla="*/ 34 h 51"/>
                <a:gd name="T54" fmla="*/ 51 w 52"/>
                <a:gd name="T55" fmla="*/ 31 h 51"/>
                <a:gd name="T56" fmla="*/ 50 w 52"/>
                <a:gd name="T57" fmla="*/ 27 h 51"/>
                <a:gd name="T58" fmla="*/ 47 w 52"/>
                <a:gd name="T59" fmla="*/ 24 h 51"/>
                <a:gd name="T60" fmla="*/ 49 w 52"/>
                <a:gd name="T61" fmla="*/ 22 h 51"/>
                <a:gd name="T62" fmla="*/ 51 w 52"/>
                <a:gd name="T63" fmla="*/ 18 h 51"/>
                <a:gd name="T64" fmla="*/ 47 w 52"/>
                <a:gd name="T65" fmla="*/ 15 h 51"/>
                <a:gd name="T66" fmla="*/ 44 w 52"/>
                <a:gd name="T67" fmla="*/ 13 h 51"/>
                <a:gd name="T68" fmla="*/ 44 w 52"/>
                <a:gd name="T69" fmla="*/ 10 h 51"/>
                <a:gd name="T70" fmla="*/ 43 w 52"/>
                <a:gd name="T71" fmla="*/ 6 h 51"/>
                <a:gd name="T72" fmla="*/ 39 w 52"/>
                <a:gd name="T73" fmla="*/ 6 h 51"/>
                <a:gd name="T74" fmla="*/ 35 w 52"/>
                <a:gd name="T75" fmla="*/ 6 h 51"/>
                <a:gd name="T76" fmla="*/ 34 w 52"/>
                <a:gd name="T77" fmla="*/ 3 h 51"/>
                <a:gd name="T78" fmla="*/ 32 w 52"/>
                <a:gd name="T79" fmla="*/ 0 h 51"/>
                <a:gd name="T80" fmla="*/ 28 w 52"/>
                <a:gd name="T81" fmla="*/ 2 h 51"/>
                <a:gd name="T82" fmla="*/ 24 w 52"/>
                <a:gd name="T83" fmla="*/ 4 h 51"/>
                <a:gd name="T84" fmla="*/ 22 w 52"/>
                <a:gd name="T85" fmla="*/ 2 h 51"/>
                <a:gd name="T86" fmla="*/ 18 w 52"/>
                <a:gd name="T87" fmla="*/ 1 h 51"/>
                <a:gd name="T88" fmla="*/ 16 w 52"/>
                <a:gd name="T89" fmla="*/ 4 h 51"/>
                <a:gd name="T90" fmla="*/ 14 w 52"/>
                <a:gd name="T91" fmla="*/ 8 h 51"/>
                <a:gd name="T92" fmla="*/ 11 w 52"/>
                <a:gd name="T93" fmla="*/ 7 h 51"/>
                <a:gd name="T94" fmla="*/ 7 w 52"/>
                <a:gd name="T95" fmla="*/ 8 h 51"/>
                <a:gd name="T96" fmla="*/ 6 w 52"/>
                <a:gd name="T97" fmla="*/ 12 h 51"/>
                <a:gd name="T98" fmla="*/ 22 w 52"/>
                <a:gd name="T99" fmla="*/ 11 h 51"/>
                <a:gd name="T100" fmla="*/ 40 w 52"/>
                <a:gd name="T101" fmla="*/ 21 h 51"/>
                <a:gd name="T102" fmla="*/ 31 w 52"/>
                <a:gd name="T103" fmla="*/ 40 h 51"/>
                <a:gd name="T104" fmla="*/ 12 w 52"/>
                <a:gd name="T105" fmla="*/ 30 h 51"/>
                <a:gd name="T106" fmla="*/ 22 w 52"/>
                <a:gd name="T10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1">
                  <a:moveTo>
                    <a:pt x="6" y="12"/>
                  </a:moveTo>
                  <a:cubicBezTo>
                    <a:pt x="7" y="13"/>
                    <a:pt x="7" y="16"/>
                    <a:pt x="7" y="16"/>
                  </a:cubicBezTo>
                  <a:cubicBezTo>
                    <a:pt x="7" y="17"/>
                    <a:pt x="5" y="18"/>
                    <a:pt x="4" y="17"/>
                  </a:cubicBezTo>
                  <a:cubicBezTo>
                    <a:pt x="3" y="17"/>
                    <a:pt x="1" y="18"/>
                    <a:pt x="1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4"/>
                    <a:pt x="5" y="26"/>
                    <a:pt x="5" y="27"/>
                  </a:cubicBezTo>
                  <a:cubicBezTo>
                    <a:pt x="5" y="28"/>
                    <a:pt x="4" y="29"/>
                    <a:pt x="3" y="29"/>
                  </a:cubicBezTo>
                  <a:cubicBezTo>
                    <a:pt x="1" y="30"/>
                    <a:pt x="1" y="32"/>
                    <a:pt x="1" y="33"/>
                  </a:cubicBezTo>
                  <a:cubicBezTo>
                    <a:pt x="2" y="35"/>
                    <a:pt x="4" y="36"/>
                    <a:pt x="5" y="36"/>
                  </a:cubicBezTo>
                  <a:cubicBezTo>
                    <a:pt x="6" y="36"/>
                    <a:pt x="8" y="36"/>
                    <a:pt x="8" y="36"/>
                  </a:cubicBezTo>
                  <a:cubicBezTo>
                    <a:pt x="8" y="37"/>
                    <a:pt x="9" y="40"/>
                    <a:pt x="8" y="41"/>
                  </a:cubicBezTo>
                  <a:cubicBezTo>
                    <a:pt x="7" y="42"/>
                    <a:pt x="7" y="43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4" y="44"/>
                    <a:pt x="16" y="44"/>
                    <a:pt x="17" y="45"/>
                  </a:cubicBezTo>
                  <a:cubicBezTo>
                    <a:pt x="18" y="45"/>
                    <a:pt x="18" y="46"/>
                    <a:pt x="18" y="48"/>
                  </a:cubicBezTo>
                  <a:cubicBezTo>
                    <a:pt x="18" y="49"/>
                    <a:pt x="19" y="50"/>
                    <a:pt x="21" y="51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5" y="48"/>
                    <a:pt x="27" y="47"/>
                    <a:pt x="28" y="47"/>
                  </a:cubicBezTo>
                  <a:cubicBezTo>
                    <a:pt x="29" y="47"/>
                    <a:pt x="30" y="48"/>
                    <a:pt x="30" y="49"/>
                  </a:cubicBezTo>
                  <a:cubicBezTo>
                    <a:pt x="30" y="50"/>
                    <a:pt x="32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6" y="45"/>
                    <a:pt x="38" y="43"/>
                    <a:pt x="38" y="43"/>
                  </a:cubicBezTo>
                  <a:cubicBezTo>
                    <a:pt x="39" y="42"/>
                    <a:pt x="40" y="43"/>
                    <a:pt x="41" y="44"/>
                  </a:cubicBezTo>
                  <a:cubicBezTo>
                    <a:pt x="42" y="45"/>
                    <a:pt x="44" y="44"/>
                    <a:pt x="45" y="43"/>
                  </a:cubicBezTo>
                  <a:cubicBezTo>
                    <a:pt x="47" y="42"/>
                    <a:pt x="47" y="40"/>
                    <a:pt x="46" y="39"/>
                  </a:cubicBezTo>
                  <a:cubicBezTo>
                    <a:pt x="45" y="38"/>
                    <a:pt x="45" y="35"/>
                    <a:pt x="45" y="35"/>
                  </a:cubicBezTo>
                  <a:cubicBezTo>
                    <a:pt x="46" y="34"/>
                    <a:pt x="47" y="34"/>
                    <a:pt x="48" y="34"/>
                  </a:cubicBezTo>
                  <a:cubicBezTo>
                    <a:pt x="50" y="34"/>
                    <a:pt x="51" y="33"/>
                    <a:pt x="51" y="31"/>
                  </a:cubicBezTo>
                  <a:cubicBezTo>
                    <a:pt x="52" y="29"/>
                    <a:pt x="51" y="27"/>
                    <a:pt x="50" y="27"/>
                  </a:cubicBezTo>
                  <a:cubicBezTo>
                    <a:pt x="48" y="27"/>
                    <a:pt x="47" y="25"/>
                    <a:pt x="47" y="24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1" y="21"/>
                    <a:pt x="51" y="19"/>
                    <a:pt x="51" y="18"/>
                  </a:cubicBezTo>
                  <a:cubicBezTo>
                    <a:pt x="50" y="16"/>
                    <a:pt x="49" y="15"/>
                    <a:pt x="47" y="15"/>
                  </a:cubicBezTo>
                  <a:cubicBezTo>
                    <a:pt x="46" y="16"/>
                    <a:pt x="44" y="14"/>
                    <a:pt x="44" y="13"/>
                  </a:cubicBezTo>
                  <a:cubicBezTo>
                    <a:pt x="43" y="13"/>
                    <a:pt x="43" y="11"/>
                    <a:pt x="44" y="10"/>
                  </a:cubicBezTo>
                  <a:cubicBezTo>
                    <a:pt x="45" y="9"/>
                    <a:pt x="45" y="8"/>
                    <a:pt x="43" y="6"/>
                  </a:cubicBezTo>
                  <a:cubicBezTo>
                    <a:pt x="42" y="5"/>
                    <a:pt x="40" y="5"/>
                    <a:pt x="39" y="6"/>
                  </a:cubicBezTo>
                  <a:cubicBezTo>
                    <a:pt x="38" y="7"/>
                    <a:pt x="36" y="7"/>
                    <a:pt x="35" y="6"/>
                  </a:cubicBezTo>
                  <a:cubicBezTo>
                    <a:pt x="34" y="6"/>
                    <a:pt x="34" y="5"/>
                    <a:pt x="34" y="3"/>
                  </a:cubicBezTo>
                  <a:cubicBezTo>
                    <a:pt x="35" y="2"/>
                    <a:pt x="33" y="1"/>
                    <a:pt x="32" y="0"/>
                  </a:cubicBezTo>
                  <a:cubicBezTo>
                    <a:pt x="30" y="0"/>
                    <a:pt x="28" y="1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4" y="4"/>
                    <a:pt x="23" y="3"/>
                    <a:pt x="22" y="2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6"/>
                    <a:pt x="15" y="8"/>
                    <a:pt x="14" y="8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8" y="7"/>
                    <a:pt x="7" y="8"/>
                  </a:cubicBezTo>
                  <a:cubicBezTo>
                    <a:pt x="6" y="10"/>
                    <a:pt x="5" y="11"/>
                    <a:pt x="6" y="12"/>
                  </a:cubicBezTo>
                  <a:close/>
                  <a:moveTo>
                    <a:pt x="22" y="11"/>
                  </a:moveTo>
                  <a:cubicBezTo>
                    <a:pt x="29" y="9"/>
                    <a:pt x="38" y="13"/>
                    <a:pt x="40" y="21"/>
                  </a:cubicBezTo>
                  <a:cubicBezTo>
                    <a:pt x="43" y="29"/>
                    <a:pt x="38" y="37"/>
                    <a:pt x="31" y="40"/>
                  </a:cubicBezTo>
                  <a:cubicBezTo>
                    <a:pt x="23" y="42"/>
                    <a:pt x="14" y="38"/>
                    <a:pt x="12" y="30"/>
                  </a:cubicBezTo>
                  <a:cubicBezTo>
                    <a:pt x="9" y="22"/>
                    <a:pt x="14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14"/>
            <p:cNvSpPr>
              <a:spLocks noEditPoints="1"/>
            </p:cNvSpPr>
            <p:nvPr/>
          </p:nvSpPr>
          <p:spPr bwMode="auto">
            <a:xfrm>
              <a:off x="4842" y="2116"/>
              <a:ext cx="163" cy="168"/>
            </a:xfrm>
            <a:custGeom>
              <a:avLst/>
              <a:gdLst>
                <a:gd name="T0" fmla="*/ 4 w 39"/>
                <a:gd name="T1" fmla="*/ 10 h 40"/>
                <a:gd name="T2" fmla="*/ 5 w 39"/>
                <a:gd name="T3" fmla="*/ 13 h 40"/>
                <a:gd name="T4" fmla="*/ 2 w 39"/>
                <a:gd name="T5" fmla="*/ 13 h 40"/>
                <a:gd name="T6" fmla="*/ 0 w 39"/>
                <a:gd name="T7" fmla="*/ 16 h 40"/>
                <a:gd name="T8" fmla="*/ 1 w 39"/>
                <a:gd name="T9" fmla="*/ 19 h 40"/>
                <a:gd name="T10" fmla="*/ 3 w 39"/>
                <a:gd name="T11" fmla="*/ 21 h 40"/>
                <a:gd name="T12" fmla="*/ 2 w 39"/>
                <a:gd name="T13" fmla="*/ 23 h 40"/>
                <a:gd name="T14" fmla="*/ 1 w 39"/>
                <a:gd name="T15" fmla="*/ 26 h 40"/>
                <a:gd name="T16" fmla="*/ 3 w 39"/>
                <a:gd name="T17" fmla="*/ 28 h 40"/>
                <a:gd name="T18" fmla="*/ 5 w 39"/>
                <a:gd name="T19" fmla="*/ 28 h 40"/>
                <a:gd name="T20" fmla="*/ 5 w 39"/>
                <a:gd name="T21" fmla="*/ 31 h 40"/>
                <a:gd name="T22" fmla="*/ 6 w 39"/>
                <a:gd name="T23" fmla="*/ 35 h 40"/>
                <a:gd name="T24" fmla="*/ 9 w 39"/>
                <a:gd name="T25" fmla="*/ 35 h 40"/>
                <a:gd name="T26" fmla="*/ 13 w 39"/>
                <a:gd name="T27" fmla="*/ 34 h 40"/>
                <a:gd name="T28" fmla="*/ 13 w 39"/>
                <a:gd name="T29" fmla="*/ 37 h 40"/>
                <a:gd name="T30" fmla="*/ 15 w 39"/>
                <a:gd name="T31" fmla="*/ 39 h 40"/>
                <a:gd name="T32" fmla="*/ 18 w 39"/>
                <a:gd name="T33" fmla="*/ 38 h 40"/>
                <a:gd name="T34" fmla="*/ 21 w 39"/>
                <a:gd name="T35" fmla="*/ 36 h 40"/>
                <a:gd name="T36" fmla="*/ 22 w 39"/>
                <a:gd name="T37" fmla="*/ 38 h 40"/>
                <a:gd name="T38" fmla="*/ 26 w 39"/>
                <a:gd name="T39" fmla="*/ 39 h 40"/>
                <a:gd name="T40" fmla="*/ 27 w 39"/>
                <a:gd name="T41" fmla="*/ 36 h 40"/>
                <a:gd name="T42" fmla="*/ 29 w 39"/>
                <a:gd name="T43" fmla="*/ 33 h 40"/>
                <a:gd name="T44" fmla="*/ 31 w 39"/>
                <a:gd name="T45" fmla="*/ 34 h 40"/>
                <a:gd name="T46" fmla="*/ 34 w 39"/>
                <a:gd name="T47" fmla="*/ 33 h 40"/>
                <a:gd name="T48" fmla="*/ 35 w 39"/>
                <a:gd name="T49" fmla="*/ 30 h 40"/>
                <a:gd name="T50" fmla="*/ 34 w 39"/>
                <a:gd name="T51" fmla="*/ 27 h 40"/>
                <a:gd name="T52" fmla="*/ 36 w 39"/>
                <a:gd name="T53" fmla="*/ 26 h 40"/>
                <a:gd name="T54" fmla="*/ 39 w 39"/>
                <a:gd name="T55" fmla="*/ 24 h 40"/>
                <a:gd name="T56" fmla="*/ 38 w 39"/>
                <a:gd name="T57" fmla="*/ 21 h 40"/>
                <a:gd name="T58" fmla="*/ 36 w 39"/>
                <a:gd name="T59" fmla="*/ 18 h 40"/>
                <a:gd name="T60" fmla="*/ 37 w 39"/>
                <a:gd name="T61" fmla="*/ 17 h 40"/>
                <a:gd name="T62" fmla="*/ 38 w 39"/>
                <a:gd name="T63" fmla="*/ 14 h 40"/>
                <a:gd name="T64" fmla="*/ 36 w 39"/>
                <a:gd name="T65" fmla="*/ 12 h 40"/>
                <a:gd name="T66" fmla="*/ 33 w 39"/>
                <a:gd name="T67" fmla="*/ 10 h 40"/>
                <a:gd name="T68" fmla="*/ 33 w 39"/>
                <a:gd name="T69" fmla="*/ 8 h 40"/>
                <a:gd name="T70" fmla="*/ 33 w 39"/>
                <a:gd name="T71" fmla="*/ 5 h 40"/>
                <a:gd name="T72" fmla="*/ 30 w 39"/>
                <a:gd name="T73" fmla="*/ 5 h 40"/>
                <a:gd name="T74" fmla="*/ 26 w 39"/>
                <a:gd name="T75" fmla="*/ 5 h 40"/>
                <a:gd name="T76" fmla="*/ 26 w 39"/>
                <a:gd name="T77" fmla="*/ 3 h 40"/>
                <a:gd name="T78" fmla="*/ 24 w 39"/>
                <a:gd name="T79" fmla="*/ 0 h 40"/>
                <a:gd name="T80" fmla="*/ 21 w 39"/>
                <a:gd name="T81" fmla="*/ 2 h 40"/>
                <a:gd name="T82" fmla="*/ 18 w 39"/>
                <a:gd name="T83" fmla="*/ 4 h 40"/>
                <a:gd name="T84" fmla="*/ 16 w 39"/>
                <a:gd name="T85" fmla="*/ 2 h 40"/>
                <a:gd name="T86" fmla="*/ 13 w 39"/>
                <a:gd name="T87" fmla="*/ 1 h 40"/>
                <a:gd name="T88" fmla="*/ 11 w 39"/>
                <a:gd name="T89" fmla="*/ 3 h 40"/>
                <a:gd name="T90" fmla="*/ 10 w 39"/>
                <a:gd name="T91" fmla="*/ 6 h 40"/>
                <a:gd name="T92" fmla="*/ 8 w 39"/>
                <a:gd name="T93" fmla="*/ 6 h 40"/>
                <a:gd name="T94" fmla="*/ 5 w 39"/>
                <a:gd name="T95" fmla="*/ 6 h 40"/>
                <a:gd name="T96" fmla="*/ 4 w 39"/>
                <a:gd name="T97" fmla="*/ 10 h 40"/>
                <a:gd name="T98" fmla="*/ 16 w 39"/>
                <a:gd name="T99" fmla="*/ 9 h 40"/>
                <a:gd name="T100" fmla="*/ 30 w 39"/>
                <a:gd name="T101" fmla="*/ 16 h 40"/>
                <a:gd name="T102" fmla="*/ 23 w 39"/>
                <a:gd name="T103" fmla="*/ 31 h 40"/>
                <a:gd name="T104" fmla="*/ 9 w 39"/>
                <a:gd name="T105" fmla="*/ 23 h 40"/>
                <a:gd name="T106" fmla="*/ 16 w 39"/>
                <a:gd name="T107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40">
                  <a:moveTo>
                    <a:pt x="4" y="10"/>
                  </a:moveTo>
                  <a:cubicBezTo>
                    <a:pt x="5" y="10"/>
                    <a:pt x="5" y="12"/>
                    <a:pt x="5" y="13"/>
                  </a:cubicBezTo>
                  <a:cubicBezTo>
                    <a:pt x="4" y="13"/>
                    <a:pt x="3" y="14"/>
                    <a:pt x="2" y="13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" y="19"/>
                    <a:pt x="3" y="20"/>
                    <a:pt x="3" y="21"/>
                  </a:cubicBezTo>
                  <a:cubicBezTo>
                    <a:pt x="3" y="22"/>
                    <a:pt x="3" y="22"/>
                    <a:pt x="2" y="23"/>
                  </a:cubicBezTo>
                  <a:cubicBezTo>
                    <a:pt x="1" y="23"/>
                    <a:pt x="0" y="24"/>
                    <a:pt x="1" y="26"/>
                  </a:cubicBezTo>
                  <a:cubicBezTo>
                    <a:pt x="1" y="27"/>
                    <a:pt x="2" y="28"/>
                    <a:pt x="3" y="28"/>
                  </a:cubicBezTo>
                  <a:cubicBezTo>
                    <a:pt x="4" y="27"/>
                    <a:pt x="5" y="28"/>
                    <a:pt x="5" y="28"/>
                  </a:cubicBezTo>
                  <a:cubicBezTo>
                    <a:pt x="6" y="29"/>
                    <a:pt x="6" y="31"/>
                    <a:pt x="5" y="31"/>
                  </a:cubicBezTo>
                  <a:cubicBezTo>
                    <a:pt x="5" y="32"/>
                    <a:pt x="5" y="34"/>
                    <a:pt x="6" y="35"/>
                  </a:cubicBezTo>
                  <a:cubicBezTo>
                    <a:pt x="7" y="35"/>
                    <a:pt x="9" y="36"/>
                    <a:pt x="9" y="35"/>
                  </a:cubicBezTo>
                  <a:cubicBezTo>
                    <a:pt x="10" y="34"/>
                    <a:pt x="12" y="34"/>
                    <a:pt x="13" y="34"/>
                  </a:cubicBezTo>
                  <a:cubicBezTo>
                    <a:pt x="13" y="35"/>
                    <a:pt x="13" y="36"/>
                    <a:pt x="13" y="37"/>
                  </a:cubicBezTo>
                  <a:cubicBezTo>
                    <a:pt x="13" y="38"/>
                    <a:pt x="14" y="39"/>
                    <a:pt x="15" y="39"/>
                  </a:cubicBezTo>
                  <a:cubicBezTo>
                    <a:pt x="17" y="40"/>
                    <a:pt x="18" y="39"/>
                    <a:pt x="18" y="38"/>
                  </a:cubicBezTo>
                  <a:cubicBezTo>
                    <a:pt x="18" y="37"/>
                    <a:pt x="20" y="36"/>
                    <a:pt x="21" y="36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3" y="39"/>
                    <a:pt x="24" y="39"/>
                    <a:pt x="26" y="39"/>
                  </a:cubicBezTo>
                  <a:cubicBezTo>
                    <a:pt x="27" y="38"/>
                    <a:pt x="28" y="37"/>
                    <a:pt x="27" y="36"/>
                  </a:cubicBezTo>
                  <a:cubicBezTo>
                    <a:pt x="27" y="35"/>
                    <a:pt x="28" y="33"/>
                    <a:pt x="29" y="33"/>
                  </a:cubicBezTo>
                  <a:cubicBezTo>
                    <a:pt x="29" y="33"/>
                    <a:pt x="30" y="33"/>
                    <a:pt x="31" y="34"/>
                  </a:cubicBezTo>
                  <a:cubicBezTo>
                    <a:pt x="32" y="34"/>
                    <a:pt x="33" y="34"/>
                    <a:pt x="34" y="33"/>
                  </a:cubicBezTo>
                  <a:cubicBezTo>
                    <a:pt x="35" y="32"/>
                    <a:pt x="35" y="31"/>
                    <a:pt x="35" y="30"/>
                  </a:cubicBezTo>
                  <a:cubicBezTo>
                    <a:pt x="34" y="29"/>
                    <a:pt x="34" y="27"/>
                    <a:pt x="34" y="27"/>
                  </a:cubicBezTo>
                  <a:cubicBezTo>
                    <a:pt x="34" y="26"/>
                    <a:pt x="35" y="26"/>
                    <a:pt x="36" y="26"/>
                  </a:cubicBezTo>
                  <a:cubicBezTo>
                    <a:pt x="38" y="26"/>
                    <a:pt x="39" y="25"/>
                    <a:pt x="39" y="24"/>
                  </a:cubicBezTo>
                  <a:cubicBezTo>
                    <a:pt x="39" y="23"/>
                    <a:pt x="39" y="21"/>
                    <a:pt x="38" y="21"/>
                  </a:cubicBezTo>
                  <a:cubicBezTo>
                    <a:pt x="37" y="21"/>
                    <a:pt x="36" y="19"/>
                    <a:pt x="36" y="18"/>
                  </a:cubicBezTo>
                  <a:cubicBezTo>
                    <a:pt x="36" y="18"/>
                    <a:pt x="36" y="17"/>
                    <a:pt x="37" y="17"/>
                  </a:cubicBezTo>
                  <a:cubicBezTo>
                    <a:pt x="38" y="16"/>
                    <a:pt x="39" y="15"/>
                    <a:pt x="38" y="14"/>
                  </a:cubicBezTo>
                  <a:cubicBezTo>
                    <a:pt x="38" y="12"/>
                    <a:pt x="37" y="11"/>
                    <a:pt x="36" y="12"/>
                  </a:cubicBezTo>
                  <a:cubicBezTo>
                    <a:pt x="35" y="12"/>
                    <a:pt x="33" y="11"/>
                    <a:pt x="33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4" y="7"/>
                    <a:pt x="34" y="6"/>
                    <a:pt x="33" y="5"/>
                  </a:cubicBezTo>
                  <a:cubicBezTo>
                    <a:pt x="32" y="4"/>
                    <a:pt x="30" y="4"/>
                    <a:pt x="30" y="5"/>
                  </a:cubicBezTo>
                  <a:cubicBezTo>
                    <a:pt x="29" y="5"/>
                    <a:pt x="27" y="5"/>
                    <a:pt x="26" y="5"/>
                  </a:cubicBezTo>
                  <a:cubicBezTo>
                    <a:pt x="26" y="5"/>
                    <a:pt x="26" y="4"/>
                    <a:pt x="26" y="3"/>
                  </a:cubicBezTo>
                  <a:cubicBezTo>
                    <a:pt x="26" y="2"/>
                    <a:pt x="25" y="1"/>
                    <a:pt x="24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0" y="3"/>
                    <a:pt x="19" y="3"/>
                    <a:pt x="18" y="4"/>
                  </a:cubicBezTo>
                  <a:cubicBezTo>
                    <a:pt x="18" y="4"/>
                    <a:pt x="17" y="3"/>
                    <a:pt x="16" y="2"/>
                  </a:cubicBezTo>
                  <a:cubicBezTo>
                    <a:pt x="16" y="1"/>
                    <a:pt x="15" y="0"/>
                    <a:pt x="13" y="1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2" y="4"/>
                    <a:pt x="11" y="6"/>
                    <a:pt x="10" y="6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7"/>
                    <a:pt x="4" y="9"/>
                    <a:pt x="4" y="10"/>
                  </a:cubicBezTo>
                  <a:close/>
                  <a:moveTo>
                    <a:pt x="16" y="9"/>
                  </a:moveTo>
                  <a:cubicBezTo>
                    <a:pt x="22" y="7"/>
                    <a:pt x="28" y="10"/>
                    <a:pt x="30" y="16"/>
                  </a:cubicBezTo>
                  <a:cubicBezTo>
                    <a:pt x="32" y="22"/>
                    <a:pt x="29" y="29"/>
                    <a:pt x="23" y="31"/>
                  </a:cubicBezTo>
                  <a:cubicBezTo>
                    <a:pt x="17" y="33"/>
                    <a:pt x="11" y="29"/>
                    <a:pt x="9" y="23"/>
                  </a:cubicBezTo>
                  <a:cubicBezTo>
                    <a:pt x="7" y="17"/>
                    <a:pt x="10" y="11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268" name="标题 1"/>
          <p:cNvSpPr txBox="1"/>
          <p:nvPr/>
        </p:nvSpPr>
        <p:spPr>
          <a:xfrm>
            <a:off x="604838" y="4763"/>
            <a:ext cx="7910512" cy="4492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實施追蹤</a:t>
            </a:r>
            <a:endParaRPr lang="zh-CN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642620" y="585470"/>
          <a:ext cx="7470140" cy="2491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/>
                <a:gridCol w="1427480"/>
                <a:gridCol w="788670"/>
                <a:gridCol w="1524000"/>
                <a:gridCol w="1151255"/>
                <a:gridCol w="1151255"/>
              </a:tblGrid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資料類型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總人數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名額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工作內容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時長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check</a:t>
                      </a:r>
                      <a:endParaRPr lang="en-US" altLang="zh-CN"/>
                    </a:p>
                  </a:txBody>
                  <a:tcPr/>
                </a:tc>
              </a:tr>
              <a:tr h="644525">
                <a:tc rowSpan="5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在職資料</a:t>
                      </a:r>
                      <a:endParaRPr lang="zh-CN" altLang="en-US"/>
                    </a:p>
                  </a:txBody>
                  <a:tcPr anchor="ctr" anchorCtr="0"/>
                </a:tc>
                <a:tc rowSpan="4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招募中心小組長共</a:t>
                      </a:r>
                      <a:r>
                        <a:rPr lang="en-US" altLang="zh-CN"/>
                        <a:t>7</a:t>
                      </a:r>
                      <a:r>
                        <a:rPr lang="zh-CN" altLang="en-US"/>
                        <a:t>位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資料抽取、比對檢核</a:t>
                      </a:r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每</a:t>
                      </a:r>
                      <a:r>
                        <a:rPr lang="en-US" altLang="zh-CN"/>
                        <a:t>3~4</a:t>
                      </a:r>
                      <a:r>
                        <a:rPr lang="zh-CN" altLang="en-US"/>
                        <a:t>小時完成一個文件櫃上傳，共需</a:t>
                      </a:r>
                      <a:r>
                        <a:rPr lang="en-US" altLang="zh-CN"/>
                        <a:t>72~96</a:t>
                      </a:r>
                      <a:r>
                        <a:rPr lang="zh-CN" altLang="en-US"/>
                        <a:t>小時</a:t>
                      </a:r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HR</a:t>
                      </a:r>
                      <a:r>
                        <a:rPr lang="zh-CN" altLang="en-US" sz="1800">
                          <a:sym typeface="+mn-ea"/>
                        </a:rPr>
                        <a:t>抽取</a:t>
                      </a:r>
                      <a:r>
                        <a:rPr lang="zh-CN" altLang="en-US"/>
                        <a:t>每個合同柜</a:t>
                      </a:r>
                      <a:r>
                        <a:rPr lang="en-US" altLang="zh-CN"/>
                        <a:t>10%</a:t>
                      </a:r>
                      <a:r>
                        <a:rPr lang="zh-CN" altLang="en-US"/>
                        <a:t>的合同進行檢核，確認掃描上傳是否正確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掃描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文件命名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裝箱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保安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搬紙箱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642620" y="3211195"/>
          <a:ext cx="747014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130"/>
                <a:gridCol w="1421765"/>
                <a:gridCol w="816610"/>
                <a:gridCol w="1473200"/>
                <a:gridCol w="1168400"/>
                <a:gridCol w="116903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資料類型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總人數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名額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工作內容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任務量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check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rowSpan="5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離職資料</a:t>
                      </a:r>
                      <a:endParaRPr lang="zh-CN" altLang="en-US"/>
                    </a:p>
                  </a:txBody>
                  <a:tcPr anchor="ctr" anchorCtr="0"/>
                </a:tc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招募中心小組長共</a:t>
                      </a:r>
                      <a:r>
                        <a:rPr lang="en-US" altLang="zh-CN"/>
                        <a:t>7</a:t>
                      </a:r>
                      <a:r>
                        <a:rPr lang="zh-CN" altLang="en-US"/>
                        <a:t>位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資料抽取、比對區分</a:t>
                      </a:r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約</a:t>
                      </a:r>
                      <a:r>
                        <a:rPr lang="en-US" altLang="zh-CN"/>
                        <a:t>150</a:t>
                      </a:r>
                      <a:r>
                        <a:rPr lang="zh-CN" altLang="en-US"/>
                        <a:t>個紙箱</a:t>
                      </a:r>
                      <a:endParaRPr lang="zh-CN" altLang="en-US"/>
                    </a:p>
                  </a:txBody>
                  <a:tcPr anchor="ctr" anchorCtr="0"/>
                </a:tc>
                <a:tc rowSpan="5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HR</a:t>
                      </a:r>
                      <a:r>
                        <a:rPr lang="zh-CN" altLang="en-US" sz="1800">
                          <a:sym typeface="+mn-ea"/>
                        </a:rPr>
                        <a:t>抽取</a:t>
                      </a:r>
                      <a:r>
                        <a:rPr lang="zh-CN" altLang="en-US" sz="1800">
                          <a:sym typeface="+mn-ea"/>
                        </a:rPr>
                        <a:t>每個紙箱</a:t>
                      </a:r>
                      <a:r>
                        <a:rPr lang="en-US" altLang="zh-CN" sz="1800">
                          <a:sym typeface="+mn-ea"/>
                        </a:rPr>
                        <a:t>10%</a:t>
                      </a:r>
                      <a:r>
                        <a:rPr lang="zh-CN" altLang="en-US" sz="1800">
                          <a:sym typeface="+mn-ea"/>
                        </a:rPr>
                        <a:t>的合同進行檢核，確認人員是否離職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6576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掃描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文件命名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裝箱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保安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搬紙箱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23900" y="6004560"/>
            <a:ext cx="837565" cy="5708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HR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6925" y="6156325"/>
            <a:ext cx="4859655" cy="36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BY</a:t>
            </a:r>
            <a:r>
              <a:rPr lang="zh-CN" altLang="en-US">
                <a:ea typeface="宋体" panose="02010600030101010101" pitchFamily="2" charset="-122"/>
              </a:rPr>
              <a:t>月盤點在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離合同         </a:t>
            </a:r>
            <a:r>
              <a:rPr lang="en-US" altLang="zh-CN">
                <a:ea typeface="宋体" panose="02010600030101010101" pitchFamily="2" charset="-122"/>
              </a:rPr>
              <a:t>BY</a:t>
            </a:r>
            <a:r>
              <a:rPr lang="zh-CN" altLang="en-US">
                <a:ea typeface="宋体" panose="02010600030101010101" pitchFamily="2" charset="-122"/>
              </a:rPr>
              <a:t>年刪除一次離職合同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107092138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KSO_WM_UNIT_TIMELINE_IDINGROUP" val="3"/>
  <p:tag name="KSO_WM_UNIT_TIMELINE_EMPHASIS_ID" val="3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diagram20191580_4*m_h_a*1_1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PRESET_TEXT" val="2017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TIMELINE_IDINGROUP" val="4"/>
  <p:tag name="KSO_WM_UNIT_TIMELINE_EMPHASIS_ID" val="4"/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diagram20191580_4*m_h_i*1_1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UNIT_TIMELINE_IDINGROUP" val="7"/>
  <p:tag name="KSO_WM_UNIT_TIMELINE_EMPHASIS_ID" val="7"/>
  <p:tag name="KSO_WM_UNIT_ISCONTENTSTITLE" val="0"/>
  <p:tag name="KSO_WM_UNIT_VALUE" val="7"/>
  <p:tag name="KSO_WM_UNIT_HIGHLIGHT" val="0"/>
  <p:tag name="KSO_WM_UNIT_COMPATIBLE" val="0"/>
  <p:tag name="KSO_WM_DIAGRAM_GROUP_CODE" val="m1-1"/>
  <p:tag name="KSO_WM_UNIT_TYPE" val="m_h_h_a"/>
  <p:tag name="KSO_WM_UNIT_INDEX" val="1_1_1_1"/>
  <p:tag name="KSO_WM_UNIT_ID" val="diagram20191580_4*m_h_h_a*1_1_1_1"/>
  <p:tag name="KSO_WM_TEMPLATE_CATEGORY" val="diagram"/>
  <p:tag name="KSO_WM_TEMPLATE_INDEX" val="20191580"/>
  <p:tag name="KSO_WM_UNIT_LAYERLEVEL" val="1_1_1_1"/>
  <p:tag name="KSO_WM_TAG_VERSION" val="1.0"/>
  <p:tag name="KSO_WM_BEAUTIFY_FLAG" val="#wm#"/>
  <p:tag name="KSO_WM_UNIT_PRESET_TEXT" val="事件内容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2_4"/>
  <p:tag name="KSO_WM_UNIT_ID" val="diagram20191580_4*m_h_i*1_2_4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LINE_FORE_SCHEMECOLOR_INDEX" val="6"/>
  <p:tag name="KSO_WM_UNIT_LINE_FILL_TYPE" val="2"/>
  <p:tag name="KSO_WM_UNIT_USESOURCEFORMAT_APPLY" val="0"/>
</p:tagLst>
</file>

<file path=ppt/tags/tag14.xml><?xml version="1.0" encoding="utf-8"?>
<p:tagLst xmlns:p="http://schemas.openxmlformats.org/presentationml/2006/main">
  <p:tag name="KSO_WM_UNIT_TIMELINE_IDINGROUP" val="3"/>
  <p:tag name="KSO_WM_UNIT_TIMELINE_EMPHASIS_ID" val="3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diagram20191580_4*m_h_a*1_2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PRESET_TEXT" val="2018"/>
  <p:tag name="KSO_WM_UNIT_NOCLEAR" val="0"/>
  <p:tag name="KSO_WM_UNIT_DIAGRAM_ISNUMVISUAL" val="0"/>
  <p:tag name="KSO_WM_UNIT_DIAGRAM_ISREFERUNIT" val="0"/>
  <p:tag name="KSO_WM_UNIT_TEXT_FILL_FORE_SCHEMECOLOR_INDEX" val="6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TIMELINE_IDINGROUP" val="4"/>
  <p:tag name="KSO_WM_UNIT_TIMELINE_EMPHASIS_ID" val="4"/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diagram20191580_4*m_h_i*1_2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TIMELINE_IDINGROUP" val="7"/>
  <p:tag name="KSO_WM_UNIT_TIMELINE_EMPHASIS_ID" val="7"/>
  <p:tag name="KSO_WM_UNIT_ISCONTENTSTITLE" val="0"/>
  <p:tag name="KSO_WM_UNIT_VALUE" val="7"/>
  <p:tag name="KSO_WM_UNIT_HIGHLIGHT" val="0"/>
  <p:tag name="KSO_WM_UNIT_COMPATIBLE" val="0"/>
  <p:tag name="KSO_WM_DIAGRAM_GROUP_CODE" val="m1-1"/>
  <p:tag name="KSO_WM_UNIT_TYPE" val="m_h_h_a"/>
  <p:tag name="KSO_WM_UNIT_INDEX" val="1_2_1_1"/>
  <p:tag name="KSO_WM_UNIT_ID" val="diagram20191580_4*m_h_h_a*1_2_1_1"/>
  <p:tag name="KSO_WM_TEMPLATE_CATEGORY" val="diagram"/>
  <p:tag name="KSO_WM_TEMPLATE_INDEX" val="20191580"/>
  <p:tag name="KSO_WM_UNIT_LAYERLEVEL" val="1_1_1_1"/>
  <p:tag name="KSO_WM_TAG_VERSION" val="1.0"/>
  <p:tag name="KSO_WM_BEAUTIFY_FLAG" val="#wm#"/>
  <p:tag name="KSO_WM_UNIT_PRESET_TEXT" val="事件内容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TIMELINE_IDINGROUP" val="3"/>
  <p:tag name="KSO_WM_UNIT_TIMELINE_EMPHASIS_ID" val="3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diagram20191580_4*m_h_a*1_3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PRESET_TEXT" val="2019"/>
  <p:tag name="KSO_WM_UNIT_NOCLEAR" val="0"/>
  <p:tag name="KSO_WM_UNIT_DIAGRAM_ISNUMVISUAL" val="0"/>
  <p:tag name="KSO_WM_UNIT_DIAGRAM_ISREFERUNIT" val="0"/>
  <p:tag name="KSO_WM_UNIT_TEXT_FILL_FORE_SCHEMECOLOR_INDEX" val="7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TIMELINE_IDINGROUP" val="4"/>
  <p:tag name="KSO_WM_UNIT_TIMELINE_EMPHASIS_ID" val="4"/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diagram20191580_4*m_h_i*1_3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TIMELINE_IDINGROUP" val="7"/>
  <p:tag name="KSO_WM_UNIT_TIMELINE_EMPHASIS_ID" val="7"/>
  <p:tag name="KSO_WM_UNIT_ISCONTENTSTITLE" val="0"/>
  <p:tag name="KSO_WM_UNIT_VALUE" val="7"/>
  <p:tag name="KSO_WM_UNIT_HIGHLIGHT" val="0"/>
  <p:tag name="KSO_WM_UNIT_COMPATIBLE" val="0"/>
  <p:tag name="KSO_WM_DIAGRAM_GROUP_CODE" val="m1-1"/>
  <p:tag name="KSO_WM_UNIT_TYPE" val="m_h_h_a"/>
  <p:tag name="KSO_WM_UNIT_INDEX" val="1_3_1_1"/>
  <p:tag name="KSO_WM_UNIT_ID" val="diagram20191580_4*m_h_h_a*1_3_1_1"/>
  <p:tag name="KSO_WM_TEMPLATE_CATEGORY" val="diagram"/>
  <p:tag name="KSO_WM_TEMPLATE_INDEX" val="20191580"/>
  <p:tag name="KSO_WM_UNIT_LAYERLEVEL" val="1_1_1_1"/>
  <p:tag name="KSO_WM_TAG_VERSION" val="1.0"/>
  <p:tag name="KSO_WM_BEAUTIFY_FLAG" val="#wm#"/>
  <p:tag name="KSO_WM_UNIT_PRESET_TEXT" val="事件内容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MH" val="20151107092138"/>
  <p:tag name="MH_LIBRARY" val="GRAPHIC"/>
  <p:tag name="MH_TYPE" val="Other"/>
  <p:tag name="MH_ORDER" val="2"/>
</p:tagLst>
</file>

<file path=ppt/tags/tag2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i"/>
  <p:tag name="KSO_WM_UNIT_INDEX" val="1_3_2"/>
  <p:tag name="KSO_WM_UNIT_ID" val="diagram783_5*l_h_i*1_3_2"/>
  <p:tag name="KSO_WM_UNIT_LAYERLEVEL" val="1_1_1"/>
  <p:tag name="KSO_WM_BEAUTIFY_FLAG" val="#wm#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x"/>
  <p:tag name="KSO_WM_UNIT_INDEX" val="1_3_1"/>
  <p:tag name="KSO_WM_UNIT_ID" val="diagram783_5*l_h_x*1_3_1"/>
  <p:tag name="KSO_WM_UNIT_LAYERLEVEL" val="1_1_1"/>
  <p:tag name="KSO_WM_BEAUTIFY_FLAG" val="#wm#"/>
  <p:tag name="KSO_WM_DIAGRAM_GROUP_CODE" val="l1-1"/>
  <p:tag name="KSO_WM_UNIT_VALUE" val="167*102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USESOURCEFORMAT_APPLY" val="0"/>
</p:tagLst>
</file>

<file path=ppt/tags/tag2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i"/>
  <p:tag name="KSO_WM_UNIT_INDEX" val="1_1_5"/>
  <p:tag name="KSO_WM_UNIT_ID" val="diagram783_5*l_h_i*1_1_5"/>
  <p:tag name="KSO_WM_UNIT_LAYERLEVEL" val="1_1_1"/>
  <p:tag name="KSO_WM_BEAUTIFY_FLAG" val="#wm#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x"/>
  <p:tag name="KSO_WM_UNIT_INDEX" val="1_1_1"/>
  <p:tag name="KSO_WM_UNIT_ID" val="diagram783_5*l_h_x*1_1_1"/>
  <p:tag name="KSO_WM_UNIT_LAYERLEVEL" val="1_1_1"/>
  <p:tag name="KSO_WM_BEAUTIFY_FLAG" val="#wm#"/>
  <p:tag name="KSO_WM_DIAGRAM_GROUP_CODE" val="l1-1"/>
  <p:tag name="KSO_WM_UNIT_VALUE" val="156*153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USESOURCEFORMAT_APPLY" val="0"/>
</p:tagLst>
</file>

<file path=ppt/tags/tag2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i"/>
  <p:tag name="KSO_WM_UNIT_INDEX" val="1_5_2"/>
  <p:tag name="KSO_WM_UNIT_ID" val="diagram783_5*l_h_i*1_5_2"/>
  <p:tag name="KSO_WM_UNIT_LAYERLEVEL" val="1_1_1"/>
  <p:tag name="KSO_WM_BEAUTIFY_FLAG" val="#wm#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x"/>
  <p:tag name="KSO_WM_UNIT_INDEX" val="1_5_1"/>
  <p:tag name="KSO_WM_UNIT_ID" val="diagram783_5*l_h_x*1_5_1"/>
  <p:tag name="KSO_WM_UNIT_LAYERLEVEL" val="1_1_1"/>
  <p:tag name="KSO_WM_BEAUTIFY_FLAG" val="#wm#"/>
  <p:tag name="KSO_WM_DIAGRAM_GROUP_CODE" val="l1-1"/>
  <p:tag name="KSO_WM_UNIT_VALUE" val="159*142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TIMELINE_IDINGROUP" val="7"/>
  <p:tag name="KSO_WM_UNIT_TIMELINE_EMPHASIS_ID" val="7"/>
  <p:tag name="KSO_WM_UNIT_ISCONTENTSTITLE" val="0"/>
  <p:tag name="KSO_WM_UNIT_VALUE" val="7"/>
  <p:tag name="KSO_WM_UNIT_HIGHLIGHT" val="0"/>
  <p:tag name="KSO_WM_UNIT_COMPATIBLE" val="0"/>
  <p:tag name="KSO_WM_DIAGRAM_GROUP_CODE" val="m1-1"/>
  <p:tag name="KSO_WM_UNIT_TYPE" val="m_h_h_a"/>
  <p:tag name="KSO_WM_UNIT_INDEX" val="1_1_1_1"/>
  <p:tag name="KSO_WM_UNIT_ID" val="diagram20191580_4*m_h_h_a*1_1_1_1"/>
  <p:tag name="KSO_WM_TEMPLATE_CATEGORY" val="diagram"/>
  <p:tag name="KSO_WM_TEMPLATE_INDEX" val="20191580"/>
  <p:tag name="KSO_WM_UNIT_LAYERLEVEL" val="1_1_1_1"/>
  <p:tag name="KSO_WM_TAG_VERSION" val="1.0"/>
  <p:tag name="KSO_WM_BEAUTIFY_FLAG" val="#wm#"/>
  <p:tag name="KSO_WM_UNIT_PRESET_TEXT" val="事件内容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TIMELINE_IDINGROUP" val="7"/>
  <p:tag name="KSO_WM_UNIT_TIMELINE_EMPHASIS_ID" val="7"/>
  <p:tag name="KSO_WM_UNIT_ISCONTENTSTITLE" val="0"/>
  <p:tag name="KSO_WM_UNIT_VALUE" val="7"/>
  <p:tag name="KSO_WM_UNIT_HIGHLIGHT" val="0"/>
  <p:tag name="KSO_WM_UNIT_COMPATIBLE" val="0"/>
  <p:tag name="KSO_WM_DIAGRAM_GROUP_CODE" val="m1-1"/>
  <p:tag name="KSO_WM_UNIT_TYPE" val="m_h_h_a"/>
  <p:tag name="KSO_WM_UNIT_INDEX" val="1_1_1_1"/>
  <p:tag name="KSO_WM_UNIT_ID" val="diagram20191580_4*m_h_h_a*1_1_1_1"/>
  <p:tag name="KSO_WM_TEMPLATE_CATEGORY" val="diagram"/>
  <p:tag name="KSO_WM_TEMPLATE_INDEX" val="20191580"/>
  <p:tag name="KSO_WM_UNIT_LAYERLEVEL" val="1_1_1_1"/>
  <p:tag name="KSO_WM_TAG_VERSION" val="1.0"/>
  <p:tag name="KSO_WM_BEAUTIFY_FLAG" val="#wm#"/>
  <p:tag name="KSO_WM_UNIT_PRESET_TEXT" val="事件内容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DOC_GUID" val="{50162e26-1c96-47cc-b491-21cf4ac40d01}"/>
</p:tagLst>
</file>

<file path=ppt/tags/tag3.xml><?xml version="1.0" encoding="utf-8"?>
<p:tagLst xmlns:p="http://schemas.openxmlformats.org/presentationml/2006/main">
  <p:tag name="MH" val="20151107092138"/>
  <p:tag name="MH_LIBRARY" val="GRAPHIC"/>
  <p:tag name="MH_TYPE" val="Other"/>
  <p:tag name="MH_ORDER" val="3"/>
</p:tagLst>
</file>

<file path=ppt/tags/tag4.xml><?xml version="1.0" encoding="utf-8"?>
<p:tagLst xmlns:p="http://schemas.openxmlformats.org/presentationml/2006/main">
  <p:tag name="MH" val="20151107092138"/>
  <p:tag name="MH_LIBRARY" val="GRAPHIC"/>
  <p:tag name="MH_TYPE" val="Other"/>
  <p:tag name="MH_ORDER" val="4"/>
</p:tagLst>
</file>

<file path=ppt/tags/tag5.xml><?xml version="1.0" encoding="utf-8"?>
<p:tagLst xmlns:p="http://schemas.openxmlformats.org/presentationml/2006/main">
  <p:tag name="MH" val="20151107092138"/>
  <p:tag name="MH_LIBRARY" val="GRAPHIC"/>
  <p:tag name="MH_TYPE" val="SubTitle"/>
  <p:tag name="MH_ORDER" val="1"/>
</p:tagLst>
</file>

<file path=ppt/tags/tag6.xml><?xml version="1.0" encoding="utf-8"?>
<p:tagLst xmlns:p="http://schemas.openxmlformats.org/presentationml/2006/main">
  <p:tag name="MH" val="20151107092138"/>
  <p:tag name="MH_LIBRARY" val="GRAPHIC"/>
  <p:tag name="MH_TYPE" val="Text"/>
  <p:tag name="MH_ORDER" val="1"/>
</p:tagLst>
</file>

<file path=ppt/tags/tag7.xml><?xml version="1.0" encoding="utf-8"?>
<p:tagLst xmlns:p="http://schemas.openxmlformats.org/presentationml/2006/main">
  <p:tag name="MH" val="20151107092138"/>
  <p:tag name="MH_LIBRARY" val="GRAPHIC"/>
  <p:tag name="MH_TYPE" val="SubTitle"/>
  <p:tag name="MH_ORDER" val="2"/>
</p:tagLst>
</file>

<file path=ppt/tags/tag8.xml><?xml version="1.0" encoding="utf-8"?>
<p:tagLst xmlns:p="http://schemas.openxmlformats.org/presentationml/2006/main">
  <p:tag name="MH" val="20151107092138"/>
  <p:tag name="MH_LIBRARY" val="GRAPHIC"/>
  <p:tag name="MH_TYPE" val="Text"/>
  <p:tag name="MH_ORDER" val="1"/>
</p:tagLst>
</file>

<file path=ppt/tags/tag9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1_4"/>
  <p:tag name="KSO_WM_UNIT_ID" val="diagram20191580_4*m_h_i*1_1_4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1997</Words>
  <Application>WPS 演示</Application>
  <PresentationFormat/>
  <Paragraphs>408</Paragraphs>
  <Slides>11</Slides>
  <Notes>3</Notes>
  <HiddenSlides>1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DFKai-SB</vt:lpstr>
      <vt:lpstr>PMingLiU</vt:lpstr>
      <vt:lpstr>Microsoft JhengHei</vt:lpstr>
      <vt:lpstr>Open Sans</vt:lpstr>
      <vt:lpstr>Segoe Print</vt:lpstr>
      <vt:lpstr>微软雅黑</vt:lpstr>
      <vt:lpstr>+mn-ea</vt:lpstr>
      <vt:lpstr>Microsoft JhengHei UI</vt:lpstr>
      <vt:lpstr>Lato Light</vt:lpstr>
      <vt:lpstr>造字工房悦黑体验版细体</vt:lpstr>
      <vt:lpstr>黑体</vt:lpstr>
      <vt:lpstr>Arial</vt:lpstr>
      <vt:lpstr>Microsoft YaHei UI</vt:lpstr>
      <vt:lpstr>Arial Unicode MS</vt:lpstr>
      <vt:lpstr>造字工房悦黑体验版细体</vt:lpstr>
      <vt:lpstr>Lato Light</vt:lpstr>
      <vt:lpstr>Wingdings</vt:lpstr>
      <vt:lpstr>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20.8" 3MP Mono LED</dc:title>
  <dc:creator>Weng James</dc:creator>
  <cp:lastModifiedBy>jone</cp:lastModifiedBy>
  <cp:revision>1534</cp:revision>
  <dcterms:created xsi:type="dcterms:W3CDTF">2012-11-29T10:46:06Z</dcterms:created>
  <dcterms:modified xsi:type="dcterms:W3CDTF">2019-11-20T14:59:53Z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文件</vt:lpwstr>
  </property>
  <property fmtid="{D5CDD505-2E9C-101B-9397-08002B2CF9AE}" pid="3" name="KSOProductBuildVer">
    <vt:lpwstr>2052-11.1.0.8527</vt:lpwstr>
  </property>
</Properties>
</file>